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372" r:id="rId2"/>
    <p:sldId id="373" r:id="rId3"/>
    <p:sldId id="258" r:id="rId4"/>
    <p:sldId id="272" r:id="rId5"/>
    <p:sldId id="366" r:id="rId6"/>
    <p:sldId id="368" r:id="rId7"/>
    <p:sldId id="262" r:id="rId8"/>
    <p:sldId id="374" r:id="rId9"/>
    <p:sldId id="263" r:id="rId10"/>
    <p:sldId id="278" r:id="rId11"/>
    <p:sldId id="268" r:id="rId12"/>
    <p:sldId id="277" r:id="rId13"/>
    <p:sldId id="375" r:id="rId14"/>
    <p:sldId id="279" r:id="rId15"/>
    <p:sldId id="378" r:id="rId16"/>
    <p:sldId id="280" r:id="rId17"/>
    <p:sldId id="274" r:id="rId18"/>
    <p:sldId id="376" r:id="rId19"/>
    <p:sldId id="275" r:id="rId20"/>
    <p:sldId id="370" r:id="rId21"/>
    <p:sldId id="264" r:id="rId22"/>
    <p:sldId id="265" r:id="rId23"/>
    <p:sldId id="270" r:id="rId24"/>
    <p:sldId id="377" r:id="rId25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1312"/>
    <a:srgbClr val="690D0D"/>
    <a:srgbClr val="E42424"/>
    <a:srgbClr val="3D5AF1"/>
    <a:srgbClr val="F9F9F9"/>
    <a:srgbClr val="193DEF"/>
    <a:srgbClr val="B4C0FA"/>
    <a:srgbClr val="F7F7F7"/>
    <a:srgbClr val="F3FAFB"/>
    <a:srgbClr val="486D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06" autoAdjust="0"/>
    <p:restoredTop sz="93992" autoAdjust="0"/>
  </p:normalViewPr>
  <p:slideViewPr>
    <p:cSldViewPr snapToGrid="0">
      <p:cViewPr varScale="1">
        <p:scale>
          <a:sx n="79" d="100"/>
          <a:sy n="79" d="100"/>
        </p:scale>
        <p:origin x="-14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2064" y="4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" Type="http://schemas.openxmlformats.org/officeDocument/2006/relationships/slide" Target="slides/slid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tags" Target="tags/tag1.xml"/><Relationship Id="rId29" Type="http://schemas.openxmlformats.org/officeDocument/2006/relationships/presProps" Target="presProps.xml"/><Relationship Id="rId3" Type="http://schemas.openxmlformats.org/officeDocument/2006/relationships/slide" Target="slides/slide2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1A7F1-BCA3-498F-A800-669CB8547B9B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E3A175-25C0-4D5A-BD39-691D73792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png>
</file>

<file path=ppt/media/image4.png>
</file>

<file path=ppt/media/image5.jpeg>
</file>

<file path=ppt/media/image6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023154-20AE-4F25-A3C6-C857D78EBFA9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DF16E8-6D53-494D-A155-6CA9B78E48B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ppt母版教程：http://cloud.video.taobao.com/play/u/null/p/1/e/6/t/1/416550649444.mp4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DF16E8-6D53-494D-A155-6CA9B78E48B9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DF16E8-6D53-494D-A155-6CA9B78E48B9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DF16E8-6D53-494D-A155-6CA9B78E48B9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DF16E8-6D53-494D-A155-6CA9B78E48B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DF16E8-6D53-494D-A155-6CA9B78E48B9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5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FE80E-9357-41E3-98BB-609162A7EF5E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DF16E8-6D53-494D-A155-6CA9B78E48B9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DF16E8-6D53-494D-A155-6CA9B78E48B9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DF16E8-6D53-494D-A155-6CA9B78E48B9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2FE80E-9357-41E3-98BB-609162A7EF5E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77141-46CF-444D-96A2-D5735C682B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11.jpg"/><Relationship Id="rId7" Type="http://schemas.openxmlformats.org/officeDocument/2006/relationships/image" Target="../media/image12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6.xml"/><Relationship Id="rId3" Type="http://schemas.openxmlformats.org/officeDocument/2006/relationships/image" Target="../media/image5.jpeg"/><Relationship Id="rId4" Type="http://schemas.openxmlformats.org/officeDocument/2006/relationships/oleObject" Target="../embeddings/oleObject2.bin"/><Relationship Id="rId5" Type="http://schemas.openxmlformats.org/officeDocument/2006/relationships/image" Target="../media/image7.emf"/><Relationship Id="rId6" Type="http://schemas.openxmlformats.org/officeDocument/2006/relationships/image" Target="../media/image9.png"/><Relationship Id="rId7" Type="http://schemas.openxmlformats.org/officeDocument/2006/relationships/image" Target="../media/image17.jpg"/><Relationship Id="rId8" Type="http://schemas.openxmlformats.org/officeDocument/2006/relationships/image" Target="../media/image18.jpg"/><Relationship Id="rId9" Type="http://schemas.openxmlformats.org/officeDocument/2006/relationships/image" Target="../media/image1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19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6.xml"/><Relationship Id="rId3" Type="http://schemas.openxmlformats.org/officeDocument/2006/relationships/image" Target="../media/image5.jpeg"/><Relationship Id="rId4" Type="http://schemas.openxmlformats.org/officeDocument/2006/relationships/image" Target="../media/image9.png"/><Relationship Id="rId5" Type="http://schemas.openxmlformats.org/officeDocument/2006/relationships/image" Target="../media/image20.jpg"/><Relationship Id="rId6" Type="http://schemas.openxmlformats.org/officeDocument/2006/relationships/image" Target="../media/image1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slideLayout" Target="../slideLayouts/slideLayout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6.xml"/><Relationship Id="rId3" Type="http://schemas.openxmlformats.org/officeDocument/2006/relationships/image" Target="../media/image5.jpeg"/><Relationship Id="rId4" Type="http://schemas.openxmlformats.org/officeDocument/2006/relationships/oleObject" Target="../embeddings/oleObject2.bin"/><Relationship Id="rId5" Type="http://schemas.openxmlformats.org/officeDocument/2006/relationships/image" Target="../media/image7.emf"/><Relationship Id="rId6" Type="http://schemas.openxmlformats.org/officeDocument/2006/relationships/image" Target="../media/image9.png"/><Relationship Id="rId7" Type="http://schemas.openxmlformats.org/officeDocument/2006/relationships/image" Target="../media/image21.jpg"/><Relationship Id="rId8" Type="http://schemas.openxmlformats.org/officeDocument/2006/relationships/image" Target="../media/image12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22.jp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6.xml"/><Relationship Id="rId3" Type="http://schemas.openxmlformats.org/officeDocument/2006/relationships/image" Target="../media/image5.jpeg"/><Relationship Id="rId4" Type="http://schemas.openxmlformats.org/officeDocument/2006/relationships/oleObject" Target="../embeddings/oleObject2.bin"/><Relationship Id="rId5" Type="http://schemas.openxmlformats.org/officeDocument/2006/relationships/image" Target="../media/image7.emf"/><Relationship Id="rId6" Type="http://schemas.openxmlformats.org/officeDocument/2006/relationships/image" Target="../media/image9.png"/><Relationship Id="rId7" Type="http://schemas.openxmlformats.org/officeDocument/2006/relationships/image" Target="../media/image23.jpg"/><Relationship Id="rId8" Type="http://schemas.openxmlformats.org/officeDocument/2006/relationships/image" Target="../media/image1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10.xml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11.xml"/><Relationship Id="rId4" Type="http://schemas.openxmlformats.org/officeDocument/2006/relationships/image" Target="../media/image9.png"/><Relationship Id="rId5" Type="http://schemas.openxmlformats.org/officeDocument/2006/relationships/image" Target="../media/image5.jpeg"/><Relationship Id="rId6" Type="http://schemas.openxmlformats.org/officeDocument/2006/relationships/image" Target="../media/image12.png"/><Relationship Id="rId7" Type="http://schemas.openxmlformats.org/officeDocument/2006/relationships/image" Target="../media/image24.jpg"/><Relationship Id="rId8" Type="http://schemas.openxmlformats.org/officeDocument/2006/relationships/image" Target="../media/image25.jp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5.jpeg"/><Relationship Id="rId5" Type="http://schemas.openxmlformats.org/officeDocument/2006/relationships/image" Target="../media/image9.png"/><Relationship Id="rId6" Type="http://schemas.openxmlformats.org/officeDocument/2006/relationships/image" Target="../media/image10.jpeg"/><Relationship Id="rId7" Type="http://schemas.openxmlformats.org/officeDocument/2006/relationships/image" Target="../media/image26.jpg"/><Relationship Id="rId8" Type="http://schemas.openxmlformats.org/officeDocument/2006/relationships/image" Target="../media/image12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1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10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eg"/><Relationship Id="rId4" Type="http://schemas.openxmlformats.org/officeDocument/2006/relationships/oleObject" Target="../embeddings/oleObject1.bin"/><Relationship Id="rId5" Type="http://schemas.openxmlformats.org/officeDocument/2006/relationships/image" Target="../media/image7.emf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4.jpg"/><Relationship Id="rId9" Type="http://schemas.openxmlformats.org/officeDocument/2006/relationships/image" Target="../media/image15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16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>
            <a:alpha val="7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淘宝-想搞设计PPT(倒卖必究)-6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4" name="淘宝-想搞设计PPT(倒卖必究)-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1</a:t>
            </a:fld>
            <a:endParaRPr lang="zh-CN" altLang="en-US"/>
          </a:p>
        </p:txBody>
      </p:sp>
      <p:pic>
        <p:nvPicPr>
          <p:cNvPr id="249" name="Picture 248" descr="667452452bad5167e88f6f24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36134" y="983947"/>
            <a:ext cx="7746059" cy="5096968"/>
          </a:xfrm>
          <a:prstGeom prst="rect">
            <a:avLst/>
          </a:prstGeom>
        </p:spPr>
      </p:pic>
      <p:sp>
        <p:nvSpPr>
          <p:cNvPr id="13" name="淘宝-想搞设计PPT(倒卖必究)-13"/>
          <p:cNvSpPr/>
          <p:nvPr/>
        </p:nvSpPr>
        <p:spPr>
          <a:xfrm>
            <a:off x="5093085" y="1260117"/>
            <a:ext cx="7701292" cy="4502634"/>
          </a:xfrm>
          <a:prstGeom prst="rect">
            <a:avLst/>
          </a:prstGeom>
          <a:gradFill>
            <a:gsLst>
              <a:gs pos="26000">
                <a:srgbClr val="145991">
                  <a:alpha val="15000"/>
                </a:srgbClr>
              </a:gs>
              <a:gs pos="100000">
                <a:srgbClr val="2299F9">
                  <a:alpha val="0"/>
                </a:srgbClr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43" name="淘宝-想搞设计PPT(倒卖必究)-24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6322" y="1260117"/>
            <a:ext cx="8684565" cy="4502633"/>
          </a:xfrm>
          <a:prstGeom prst="rect">
            <a:avLst/>
          </a:prstGeom>
        </p:spPr>
      </p:pic>
      <p:sp>
        <p:nvSpPr>
          <p:cNvPr id="247" name="淘宝-想搞设计PPT(倒卖必究)-247"/>
          <p:cNvSpPr/>
          <p:nvPr/>
        </p:nvSpPr>
        <p:spPr>
          <a:xfrm>
            <a:off x="90193" y="131343"/>
            <a:ext cx="12192000" cy="113451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淘宝-想搞设计PPT(倒卖必究)-248"/>
          <p:cNvSpPr/>
          <p:nvPr/>
        </p:nvSpPr>
        <p:spPr>
          <a:xfrm>
            <a:off x="0" y="5675740"/>
            <a:ext cx="12192000" cy="113451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淘宝-想搞设计PPT(倒卖必究)-10" hidden="1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11"/>
            <a:ext cx="12136482" cy="6858000"/>
          </a:xfrm>
          <a:prstGeom prst="rect">
            <a:avLst/>
          </a:prstGeom>
        </p:spPr>
      </p:pic>
      <p:sp>
        <p:nvSpPr>
          <p:cNvPr id="12" name="淘宝-想搞设计PPT(倒卖必究)-12" hidden="1"/>
          <p:cNvSpPr/>
          <p:nvPr/>
        </p:nvSpPr>
        <p:spPr>
          <a:xfrm>
            <a:off x="-2508635" y="1876330"/>
            <a:ext cx="11629485" cy="3342968"/>
          </a:xfrm>
          <a:custGeom>
            <a:avLst/>
            <a:gdLst>
              <a:gd name="connsiteX0" fmla="*/ 9438968 w 9438968"/>
              <a:gd name="connsiteY0" fmla="*/ 0 h 3342968"/>
              <a:gd name="connsiteX1" fmla="*/ 9181191 w 9438968"/>
              <a:gd name="connsiteY1" fmla="*/ 521689 h 3342968"/>
              <a:gd name="connsiteX2" fmla="*/ 9181191 w 9438968"/>
              <a:gd name="connsiteY2" fmla="*/ 521689 h 3342968"/>
              <a:gd name="connsiteX3" fmla="*/ 1651827 w 9438968"/>
              <a:gd name="connsiteY3" fmla="*/ 0 h 3342968"/>
              <a:gd name="connsiteX4" fmla="*/ 8878768 w 9438968"/>
              <a:gd name="connsiteY4" fmla="*/ 0 h 3342968"/>
              <a:gd name="connsiteX5" fmla="*/ 8879059 w 9438968"/>
              <a:gd name="connsiteY5" fmla="*/ 502 h 3342968"/>
              <a:gd name="connsiteX6" fmla="*/ 8884040 w 9438968"/>
              <a:gd name="connsiteY6" fmla="*/ 0 h 3342968"/>
              <a:gd name="connsiteX7" fmla="*/ 9225684 w 9438968"/>
              <a:gd name="connsiteY7" fmla="*/ 341644 h 3342968"/>
              <a:gd name="connsiteX8" fmla="*/ 9198836 w 9438968"/>
              <a:gd name="connsiteY8" fmla="*/ 474628 h 3342968"/>
              <a:gd name="connsiteX9" fmla="*/ 9177112 w 9438968"/>
              <a:gd name="connsiteY9" fmla="*/ 514652 h 3342968"/>
              <a:gd name="connsiteX10" fmla="*/ 9181191 w 9438968"/>
              <a:gd name="connsiteY10" fmla="*/ 521689 h 3342968"/>
              <a:gd name="connsiteX11" fmla="*/ 7874773 w 9438968"/>
              <a:gd name="connsiteY11" fmla="*/ 3165618 h 3342968"/>
              <a:gd name="connsiteX12" fmla="*/ 7866912 w 9438968"/>
              <a:gd name="connsiteY12" fmla="*/ 3170590 h 3342968"/>
              <a:gd name="connsiteX13" fmla="*/ 7855106 w 9438968"/>
              <a:gd name="connsiteY13" fmla="*/ 3192341 h 3342968"/>
              <a:gd name="connsiteX14" fmla="*/ 7640662 w 9438968"/>
              <a:gd name="connsiteY14" fmla="*/ 3336027 h 3342968"/>
              <a:gd name="connsiteX15" fmla="*/ 7598607 w 9438968"/>
              <a:gd name="connsiteY15" fmla="*/ 3340267 h 3342968"/>
              <a:gd name="connsiteX16" fmla="*/ 7594335 w 9438968"/>
              <a:gd name="connsiteY16" fmla="*/ 3342968 h 3342968"/>
              <a:gd name="connsiteX17" fmla="*/ 7571809 w 9438968"/>
              <a:gd name="connsiteY17" fmla="*/ 3342968 h 3342968"/>
              <a:gd name="connsiteX18" fmla="*/ 0 w 9438968"/>
              <a:gd name="connsiteY18" fmla="*/ 3342968 h 3342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438968" h="3342968">
                <a:moveTo>
                  <a:pt x="9438968" y="0"/>
                </a:moveTo>
                <a:lnTo>
                  <a:pt x="9181191" y="521689"/>
                </a:lnTo>
                <a:lnTo>
                  <a:pt x="9181191" y="521689"/>
                </a:lnTo>
                <a:close/>
                <a:moveTo>
                  <a:pt x="1651827" y="0"/>
                </a:moveTo>
                <a:lnTo>
                  <a:pt x="8878768" y="0"/>
                </a:lnTo>
                <a:lnTo>
                  <a:pt x="8879059" y="502"/>
                </a:lnTo>
                <a:lnTo>
                  <a:pt x="8884040" y="0"/>
                </a:lnTo>
                <a:cubicBezTo>
                  <a:pt x="9072725" y="0"/>
                  <a:pt x="9225684" y="152959"/>
                  <a:pt x="9225684" y="341644"/>
                </a:cubicBezTo>
                <a:cubicBezTo>
                  <a:pt x="9225684" y="388816"/>
                  <a:pt x="9216124" y="433754"/>
                  <a:pt x="9198836" y="474628"/>
                </a:cubicBezTo>
                <a:lnTo>
                  <a:pt x="9177112" y="514652"/>
                </a:lnTo>
                <a:lnTo>
                  <a:pt x="9181191" y="521689"/>
                </a:lnTo>
                <a:lnTo>
                  <a:pt x="7874773" y="3165618"/>
                </a:lnTo>
                <a:lnTo>
                  <a:pt x="7866912" y="3170590"/>
                </a:lnTo>
                <a:lnTo>
                  <a:pt x="7855106" y="3192341"/>
                </a:lnTo>
                <a:cubicBezTo>
                  <a:pt x="7805989" y="3265043"/>
                  <a:pt x="7729623" y="3317823"/>
                  <a:pt x="7640662" y="3336027"/>
                </a:cubicBezTo>
                <a:lnTo>
                  <a:pt x="7598607" y="3340267"/>
                </a:lnTo>
                <a:lnTo>
                  <a:pt x="7594335" y="3342968"/>
                </a:lnTo>
                <a:lnTo>
                  <a:pt x="7571809" y="3342968"/>
                </a:lnTo>
                <a:lnTo>
                  <a:pt x="0" y="3342968"/>
                </a:lnTo>
                <a:close/>
              </a:path>
            </a:pathLst>
          </a:custGeom>
          <a:solidFill>
            <a:srgbClr val="1453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淘宝-想搞设计PPT(倒卖必究)-14"/>
          <p:cNvSpPr/>
          <p:nvPr/>
        </p:nvSpPr>
        <p:spPr>
          <a:xfrm>
            <a:off x="-2356235" y="2028730"/>
            <a:ext cx="11629485" cy="3342968"/>
          </a:xfrm>
          <a:custGeom>
            <a:avLst/>
            <a:gdLst>
              <a:gd name="connsiteX0" fmla="*/ 9438968 w 9438968"/>
              <a:gd name="connsiteY0" fmla="*/ 0 h 3342968"/>
              <a:gd name="connsiteX1" fmla="*/ 9181191 w 9438968"/>
              <a:gd name="connsiteY1" fmla="*/ 521689 h 3342968"/>
              <a:gd name="connsiteX2" fmla="*/ 9181191 w 9438968"/>
              <a:gd name="connsiteY2" fmla="*/ 521689 h 3342968"/>
              <a:gd name="connsiteX3" fmla="*/ 1651827 w 9438968"/>
              <a:gd name="connsiteY3" fmla="*/ 0 h 3342968"/>
              <a:gd name="connsiteX4" fmla="*/ 8878768 w 9438968"/>
              <a:gd name="connsiteY4" fmla="*/ 0 h 3342968"/>
              <a:gd name="connsiteX5" fmla="*/ 8879059 w 9438968"/>
              <a:gd name="connsiteY5" fmla="*/ 502 h 3342968"/>
              <a:gd name="connsiteX6" fmla="*/ 8884040 w 9438968"/>
              <a:gd name="connsiteY6" fmla="*/ 0 h 3342968"/>
              <a:gd name="connsiteX7" fmla="*/ 9225684 w 9438968"/>
              <a:gd name="connsiteY7" fmla="*/ 341644 h 3342968"/>
              <a:gd name="connsiteX8" fmla="*/ 9198836 w 9438968"/>
              <a:gd name="connsiteY8" fmla="*/ 474628 h 3342968"/>
              <a:gd name="connsiteX9" fmla="*/ 9177112 w 9438968"/>
              <a:gd name="connsiteY9" fmla="*/ 514652 h 3342968"/>
              <a:gd name="connsiteX10" fmla="*/ 9181191 w 9438968"/>
              <a:gd name="connsiteY10" fmla="*/ 521689 h 3342968"/>
              <a:gd name="connsiteX11" fmla="*/ 7874773 w 9438968"/>
              <a:gd name="connsiteY11" fmla="*/ 3165618 h 3342968"/>
              <a:gd name="connsiteX12" fmla="*/ 7866912 w 9438968"/>
              <a:gd name="connsiteY12" fmla="*/ 3170590 h 3342968"/>
              <a:gd name="connsiteX13" fmla="*/ 7855106 w 9438968"/>
              <a:gd name="connsiteY13" fmla="*/ 3192341 h 3342968"/>
              <a:gd name="connsiteX14" fmla="*/ 7640662 w 9438968"/>
              <a:gd name="connsiteY14" fmla="*/ 3336027 h 3342968"/>
              <a:gd name="connsiteX15" fmla="*/ 7598607 w 9438968"/>
              <a:gd name="connsiteY15" fmla="*/ 3340267 h 3342968"/>
              <a:gd name="connsiteX16" fmla="*/ 7594335 w 9438968"/>
              <a:gd name="connsiteY16" fmla="*/ 3342968 h 3342968"/>
              <a:gd name="connsiteX17" fmla="*/ 7571809 w 9438968"/>
              <a:gd name="connsiteY17" fmla="*/ 3342968 h 3342968"/>
              <a:gd name="connsiteX18" fmla="*/ 0 w 9438968"/>
              <a:gd name="connsiteY18" fmla="*/ 3342968 h 3342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438968" h="3342968">
                <a:moveTo>
                  <a:pt x="9438968" y="0"/>
                </a:moveTo>
                <a:lnTo>
                  <a:pt x="9181191" y="521689"/>
                </a:lnTo>
                <a:lnTo>
                  <a:pt x="9181191" y="521689"/>
                </a:lnTo>
                <a:close/>
                <a:moveTo>
                  <a:pt x="1651827" y="0"/>
                </a:moveTo>
                <a:lnTo>
                  <a:pt x="8878768" y="0"/>
                </a:lnTo>
                <a:lnTo>
                  <a:pt x="8879059" y="502"/>
                </a:lnTo>
                <a:lnTo>
                  <a:pt x="8884040" y="0"/>
                </a:lnTo>
                <a:cubicBezTo>
                  <a:pt x="9072725" y="0"/>
                  <a:pt x="9225684" y="152959"/>
                  <a:pt x="9225684" y="341644"/>
                </a:cubicBezTo>
                <a:cubicBezTo>
                  <a:pt x="9225684" y="388816"/>
                  <a:pt x="9216124" y="433754"/>
                  <a:pt x="9198836" y="474628"/>
                </a:cubicBezTo>
                <a:lnTo>
                  <a:pt x="9177112" y="514652"/>
                </a:lnTo>
                <a:lnTo>
                  <a:pt x="9181191" y="521689"/>
                </a:lnTo>
                <a:lnTo>
                  <a:pt x="7874773" y="3165618"/>
                </a:lnTo>
                <a:lnTo>
                  <a:pt x="7866912" y="3170590"/>
                </a:lnTo>
                <a:lnTo>
                  <a:pt x="7855106" y="3192341"/>
                </a:lnTo>
                <a:cubicBezTo>
                  <a:pt x="7805989" y="3265043"/>
                  <a:pt x="7729623" y="3317823"/>
                  <a:pt x="7640662" y="3336027"/>
                </a:cubicBezTo>
                <a:lnTo>
                  <a:pt x="7598607" y="3340267"/>
                </a:lnTo>
                <a:lnTo>
                  <a:pt x="7594335" y="3342968"/>
                </a:lnTo>
                <a:lnTo>
                  <a:pt x="7571809" y="3342968"/>
                </a:lnTo>
                <a:lnTo>
                  <a:pt x="0" y="3342968"/>
                </a:lnTo>
                <a:close/>
              </a:path>
            </a:pathLst>
          </a:custGeom>
          <a:gradFill>
            <a:gsLst>
              <a:gs pos="34000">
                <a:srgbClr val="135890"/>
              </a:gs>
              <a:gs pos="100000">
                <a:srgbClr val="135890">
                  <a:lumMod val="80000"/>
                  <a:lumOff val="2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4" name="淘宝-想搞设计PPT(倒卖必究)-244"/>
          <p:cNvSpPr txBox="1"/>
          <p:nvPr/>
        </p:nvSpPr>
        <p:spPr>
          <a:xfrm>
            <a:off x="732788" y="3326247"/>
            <a:ext cx="666343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1100" dirty="0">
                <a:solidFill>
                  <a:schemeClr val="bg1">
                    <a:lumMod val="85000"/>
                  </a:schemeClr>
                </a:solidFill>
                <a:latin typeface="+mj-lt"/>
                <a:cs typeface="Calibri Light" panose="020F0302020204030204" pitchFamily="34" charset="0"/>
              </a:rPr>
              <a:t>A BRIGHTLY COLORED POWERPOINT HELPS YOUR TEACHER FIND YOUR POINT QUICKLY</a:t>
            </a:r>
          </a:p>
        </p:txBody>
      </p:sp>
      <p:sp>
        <p:nvSpPr>
          <p:cNvPr id="245" name="淘宝-想搞设计PPT(倒卖必究)-245"/>
          <p:cNvSpPr txBox="1"/>
          <p:nvPr/>
        </p:nvSpPr>
        <p:spPr>
          <a:xfrm>
            <a:off x="681988" y="3819730"/>
            <a:ext cx="5820411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pc="6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汇报人：想搞设计</a:t>
            </a:r>
            <a:r>
              <a:rPr lang="en-US" altLang="zh-CN" spc="6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 </a:t>
            </a:r>
            <a:r>
              <a:rPr lang="zh-CN" altLang="en-US" spc="6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指导老师：想搞设计</a:t>
            </a:r>
          </a:p>
        </p:txBody>
      </p:sp>
      <p:sp>
        <p:nvSpPr>
          <p:cNvPr id="246" name="淘宝-想搞设计PPT(倒卖必究)-246"/>
          <p:cNvSpPr txBox="1"/>
          <p:nvPr/>
        </p:nvSpPr>
        <p:spPr>
          <a:xfrm>
            <a:off x="681989" y="4314170"/>
            <a:ext cx="5261612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pc="6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时间：</a:t>
            </a:r>
            <a:r>
              <a:rPr lang="en-US" altLang="zh-CN" spc="6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2029</a:t>
            </a:r>
            <a:r>
              <a:rPr lang="zh-CN" altLang="en-US" spc="6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年</a:t>
            </a:r>
            <a:r>
              <a:rPr lang="en-US" altLang="zh-CN" spc="6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X</a:t>
            </a:r>
            <a:r>
              <a:rPr lang="zh-CN" altLang="en-US" spc="6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月</a:t>
            </a:r>
            <a:r>
              <a:rPr lang="en-US" altLang="zh-CN" spc="6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X</a:t>
            </a:r>
            <a:r>
              <a:rPr lang="zh-CN" altLang="en-US" spc="60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日</a:t>
            </a:r>
            <a:endParaRPr lang="zh-CN" altLang="en-US" spc="6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cxnSp>
        <p:nvCxnSpPr>
          <p:cNvPr id="5" name="淘宝-想搞设计PPT(倒卖必究)-5"/>
          <p:cNvCxnSpPr/>
          <p:nvPr/>
        </p:nvCxnSpPr>
        <p:spPr>
          <a:xfrm>
            <a:off x="5393804" y="2164876"/>
            <a:ext cx="2916821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淘宝-想搞设计PPT(倒卖必究)-113"/>
          <p:cNvCxnSpPr/>
          <p:nvPr/>
        </p:nvCxnSpPr>
        <p:spPr>
          <a:xfrm>
            <a:off x="-999562" y="3692408"/>
            <a:ext cx="4583574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淘宝-想搞设计PPT(倒卖必究)-114"/>
          <p:cNvCxnSpPr/>
          <p:nvPr/>
        </p:nvCxnSpPr>
        <p:spPr>
          <a:xfrm>
            <a:off x="4247909" y="2352566"/>
            <a:ext cx="2615879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0" name="Picture 249" descr="华中科技大学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376" y="483782"/>
            <a:ext cx="4105758" cy="901798"/>
          </a:xfrm>
          <a:prstGeom prst="rect">
            <a:avLst/>
          </a:prstGeom>
        </p:spPr>
      </p:pic>
      <p:sp>
        <p:nvSpPr>
          <p:cNvPr id="15" name="淘宝-想搞设计PPT(倒卖必究)-15"/>
          <p:cNvSpPr txBox="1"/>
          <p:nvPr/>
        </p:nvSpPr>
        <p:spPr>
          <a:xfrm>
            <a:off x="674999" y="2364788"/>
            <a:ext cx="7122353" cy="92333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r>
              <a:rPr lang="en-US" altLang="zh-CN" sz="5400" b="1" dirty="0">
                <a:solidFill>
                  <a:srgbClr val="FFFFFF"/>
                </a:solidFill>
                <a:latin typeface="+mj-ea"/>
                <a:ea typeface="+mj-ea"/>
              </a:rPr>
              <a:t>华中科技大学 模版</a:t>
            </a:r>
            <a:r>
              <a:rPr lang="zh-CN" altLang="en-US" sz="5400" b="1" dirty="0">
                <a:solidFill>
                  <a:srgbClr val="FFFFFF"/>
                </a:solidFill>
                <a:latin typeface="+mj-ea"/>
                <a:ea typeface="+mj-ea"/>
              </a:rPr>
              <a:t/>
            </a:r>
          </a:p>
        </p:txBody>
      </p:sp>
      <p:cxnSp>
        <p:nvCxnSpPr>
          <p:cNvPr id="11" name="淘宝-想搞设计PPT(倒卖必究)-11"/>
          <p:cNvCxnSpPr/>
          <p:nvPr/>
        </p:nvCxnSpPr>
        <p:spPr>
          <a:xfrm>
            <a:off x="-1654629" y="131343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2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244" grpId="0"/>
      <p:bldP spid="245" grpId="0"/>
      <p:bldP spid="246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/>
          <p:cNvGrpSpPr/>
          <p:nvPr/>
        </p:nvGrpSpPr>
        <p:grpSpPr>
          <a:xfrm>
            <a:off x="2944373" y="-304800"/>
            <a:ext cx="11021043" cy="7718730"/>
            <a:chOff x="2944373" y="-304800"/>
            <a:chExt cx="11021043" cy="7718730"/>
          </a:xfrm>
        </p:grpSpPr>
        <p:grpSp>
          <p:nvGrpSpPr>
            <p:cNvPr id="51" name="组合 50"/>
            <p:cNvGrpSpPr/>
            <p:nvPr/>
          </p:nvGrpSpPr>
          <p:grpSpPr>
            <a:xfrm>
              <a:off x="4453139" y="749926"/>
              <a:ext cx="9512277" cy="5945172"/>
              <a:chOff x="3811453" y="749926"/>
              <a:chExt cx="9512277" cy="5945172"/>
            </a:xfrm>
          </p:grpSpPr>
          <p:pic>
            <p:nvPicPr>
              <p:cNvPr id="56" name="Picture 55" descr="677d22b86e9b106229962a7e.jpg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11453" y="749925"/>
                <a:ext cx="9512277" cy="5945173"/>
              </a:xfrm>
              <a:prstGeom prst="rect">
                <a:avLst/>
              </a:prstGeom>
            </p:spPr>
          </p:pic>
          <p:pic>
            <p:nvPicPr>
              <p:cNvPr id="57" name="Picture 56" descr="666f5339c86d0ffe572d69c2.jpg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171343" y="769967"/>
                <a:ext cx="4353704" cy="5804939"/>
              </a:xfrm>
              <a:prstGeom prst="rect">
                <a:avLst/>
              </a:prstGeom>
            </p:spPr>
          </p:pic>
        </p:grpSp>
        <p:sp>
          <p:nvSpPr>
            <p:cNvPr id="54" name="淘宝-想搞设计PPT(倒卖必究)-54"/>
            <p:cNvSpPr/>
            <p:nvPr/>
          </p:nvSpPr>
          <p:spPr>
            <a:xfrm>
              <a:off x="2944373" y="-304800"/>
              <a:ext cx="5725794" cy="771873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淘宝-想搞设计PPT(倒卖必究)-30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淘宝-想搞设计PPT(倒卖必究)-2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10</a:t>
            </a:fld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7703457" y="3254936"/>
            <a:ext cx="1429658" cy="1429658"/>
            <a:chOff x="7703457" y="3254936"/>
            <a:chExt cx="1429658" cy="1429658"/>
          </a:xfrm>
        </p:grpSpPr>
        <p:sp>
          <p:nvSpPr>
            <p:cNvPr id="24" name="淘宝-想搞设计PPT(倒卖必究)-24"/>
            <p:cNvSpPr/>
            <p:nvPr/>
          </p:nvSpPr>
          <p:spPr>
            <a:xfrm>
              <a:off x="7703457" y="3254936"/>
              <a:ext cx="1429658" cy="1429658"/>
            </a:xfrm>
            <a:prstGeom prst="roundRect">
              <a:avLst/>
            </a:pr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5" name="淘宝-想搞设计PPT(倒卖必究)-25"/>
            <p:cNvSpPr/>
            <p:nvPr/>
          </p:nvSpPr>
          <p:spPr bwMode="auto">
            <a:xfrm>
              <a:off x="8260660" y="4036091"/>
              <a:ext cx="315253" cy="344531"/>
            </a:xfrm>
            <a:custGeom>
              <a:avLst/>
              <a:gdLst>
                <a:gd name="connsiteX0" fmla="*/ 368431 w 488073"/>
                <a:gd name="connsiteY0" fmla="*/ 621 h 533400"/>
                <a:gd name="connsiteX1" fmla="*/ 368431 w 488073"/>
                <a:gd name="connsiteY1" fmla="*/ 19671 h 533400"/>
                <a:gd name="connsiteX2" fmla="*/ 339856 w 488073"/>
                <a:gd name="connsiteY2" fmla="*/ 19671 h 533400"/>
                <a:gd name="connsiteX3" fmla="*/ 339856 w 488073"/>
                <a:gd name="connsiteY3" fmla="*/ 135876 h 533400"/>
                <a:gd name="connsiteX4" fmla="*/ 341761 w 488073"/>
                <a:gd name="connsiteY4" fmla="*/ 145401 h 533400"/>
                <a:gd name="connsiteX5" fmla="*/ 342713 w 488073"/>
                <a:gd name="connsiteY5" fmla="*/ 147306 h 533400"/>
                <a:gd name="connsiteX6" fmla="*/ 483683 w 488073"/>
                <a:gd name="connsiteY6" fmla="*/ 464489 h 533400"/>
                <a:gd name="connsiteX7" fmla="*/ 484636 w 488073"/>
                <a:gd name="connsiteY7" fmla="*/ 509256 h 533400"/>
                <a:gd name="connsiteX8" fmla="*/ 448441 w 488073"/>
                <a:gd name="connsiteY8" fmla="*/ 534021 h 533400"/>
                <a:gd name="connsiteX9" fmla="*/ 448441 w 488073"/>
                <a:gd name="connsiteY9" fmla="*/ 534021 h 533400"/>
                <a:gd name="connsiteX10" fmla="*/ 40771 w 488073"/>
                <a:gd name="connsiteY10" fmla="*/ 534021 h 533400"/>
                <a:gd name="connsiteX11" fmla="*/ 4576 w 488073"/>
                <a:gd name="connsiteY11" fmla="*/ 509256 h 533400"/>
                <a:gd name="connsiteX12" fmla="*/ 5528 w 488073"/>
                <a:gd name="connsiteY12" fmla="*/ 464489 h 533400"/>
                <a:gd name="connsiteX13" fmla="*/ 5528 w 488073"/>
                <a:gd name="connsiteY13" fmla="*/ 464489 h 533400"/>
                <a:gd name="connsiteX14" fmla="*/ 146498 w 488073"/>
                <a:gd name="connsiteY14" fmla="*/ 147306 h 533400"/>
                <a:gd name="connsiteX15" fmla="*/ 149356 w 488073"/>
                <a:gd name="connsiteY15" fmla="*/ 135876 h 533400"/>
                <a:gd name="connsiteX16" fmla="*/ 149356 w 488073"/>
                <a:gd name="connsiteY16" fmla="*/ 135876 h 533400"/>
                <a:gd name="connsiteX17" fmla="*/ 149356 w 488073"/>
                <a:gd name="connsiteY17" fmla="*/ 19671 h 533400"/>
                <a:gd name="connsiteX18" fmla="*/ 120781 w 488073"/>
                <a:gd name="connsiteY18" fmla="*/ 19671 h 533400"/>
                <a:gd name="connsiteX19" fmla="*/ 120781 w 488073"/>
                <a:gd name="connsiteY19" fmla="*/ 621 h 533400"/>
                <a:gd name="connsiteX20" fmla="*/ 368431 w 488073"/>
                <a:gd name="connsiteY20" fmla="*/ 621 h 533400"/>
                <a:gd name="connsiteX21" fmla="*/ 253178 w 488073"/>
                <a:gd name="connsiteY21" fmla="*/ 415911 h 533400"/>
                <a:gd name="connsiteX22" fmla="*/ 250321 w 488073"/>
                <a:gd name="connsiteY22" fmla="*/ 417816 h 533400"/>
                <a:gd name="connsiteX23" fmla="*/ 51248 w 488073"/>
                <a:gd name="connsiteY23" fmla="*/ 409244 h 533400"/>
                <a:gd name="connsiteX24" fmla="*/ 23626 w 488073"/>
                <a:gd name="connsiteY24" fmla="*/ 471156 h 533400"/>
                <a:gd name="connsiteX25" fmla="*/ 22673 w 488073"/>
                <a:gd name="connsiteY25" fmla="*/ 501636 h 533400"/>
                <a:gd name="connsiteX26" fmla="*/ 40771 w 488073"/>
                <a:gd name="connsiteY26" fmla="*/ 514971 h 533400"/>
                <a:gd name="connsiteX27" fmla="*/ 40771 w 488073"/>
                <a:gd name="connsiteY27" fmla="*/ 514971 h 533400"/>
                <a:gd name="connsiteX28" fmla="*/ 447488 w 488073"/>
                <a:gd name="connsiteY28" fmla="*/ 514971 h 533400"/>
                <a:gd name="connsiteX29" fmla="*/ 465586 w 488073"/>
                <a:gd name="connsiteY29" fmla="*/ 502589 h 533400"/>
                <a:gd name="connsiteX30" fmla="*/ 464633 w 488073"/>
                <a:gd name="connsiteY30" fmla="*/ 472109 h 533400"/>
                <a:gd name="connsiteX31" fmla="*/ 464633 w 488073"/>
                <a:gd name="connsiteY31" fmla="*/ 472109 h 533400"/>
                <a:gd name="connsiteX32" fmla="*/ 436058 w 488073"/>
                <a:gd name="connsiteY32" fmla="*/ 408291 h 533400"/>
                <a:gd name="connsiteX33" fmla="*/ 435106 w 488073"/>
                <a:gd name="connsiteY33" fmla="*/ 408291 h 533400"/>
                <a:gd name="connsiteX34" fmla="*/ 253178 w 488073"/>
                <a:gd name="connsiteY34" fmla="*/ 415911 h 533400"/>
                <a:gd name="connsiteX35" fmla="*/ 320806 w 488073"/>
                <a:gd name="connsiteY35" fmla="*/ 19671 h 533400"/>
                <a:gd name="connsiteX36" fmla="*/ 168406 w 488073"/>
                <a:gd name="connsiteY36" fmla="*/ 19671 h 533400"/>
                <a:gd name="connsiteX37" fmla="*/ 168406 w 488073"/>
                <a:gd name="connsiteY37" fmla="*/ 135876 h 533400"/>
                <a:gd name="connsiteX38" fmla="*/ 165548 w 488073"/>
                <a:gd name="connsiteY38" fmla="*/ 153021 h 533400"/>
                <a:gd name="connsiteX39" fmla="*/ 165548 w 488073"/>
                <a:gd name="connsiteY39" fmla="*/ 153021 h 533400"/>
                <a:gd name="connsiteX40" fmla="*/ 164596 w 488073"/>
                <a:gd name="connsiteY40" fmla="*/ 155878 h 533400"/>
                <a:gd name="connsiteX41" fmla="*/ 58868 w 488073"/>
                <a:gd name="connsiteY41" fmla="*/ 392098 h 533400"/>
                <a:gd name="connsiteX42" fmla="*/ 236033 w 488073"/>
                <a:gd name="connsiteY42" fmla="*/ 404481 h 533400"/>
                <a:gd name="connsiteX43" fmla="*/ 238891 w 488073"/>
                <a:gd name="connsiteY43" fmla="*/ 402576 h 533400"/>
                <a:gd name="connsiteX44" fmla="*/ 425581 w 488073"/>
                <a:gd name="connsiteY44" fmla="*/ 382573 h 533400"/>
                <a:gd name="connsiteX45" fmla="*/ 324616 w 488073"/>
                <a:gd name="connsiteY45" fmla="*/ 154926 h 533400"/>
                <a:gd name="connsiteX46" fmla="*/ 320806 w 488073"/>
                <a:gd name="connsiteY46" fmla="*/ 135876 h 533400"/>
                <a:gd name="connsiteX47" fmla="*/ 320806 w 488073"/>
                <a:gd name="connsiteY47" fmla="*/ 135876 h 533400"/>
                <a:gd name="connsiteX48" fmla="*/ 320806 w 488073"/>
                <a:gd name="connsiteY48" fmla="*/ 19671 h 533400"/>
                <a:gd name="connsiteX49" fmla="*/ 306518 w 488073"/>
                <a:gd name="connsiteY49" fmla="*/ 248271 h 533400"/>
                <a:gd name="connsiteX50" fmla="*/ 349381 w 488073"/>
                <a:gd name="connsiteY50" fmla="*/ 291134 h 533400"/>
                <a:gd name="connsiteX51" fmla="*/ 306518 w 488073"/>
                <a:gd name="connsiteY51" fmla="*/ 333996 h 533400"/>
                <a:gd name="connsiteX52" fmla="*/ 263656 w 488073"/>
                <a:gd name="connsiteY52" fmla="*/ 291134 h 533400"/>
                <a:gd name="connsiteX53" fmla="*/ 306518 w 488073"/>
                <a:gd name="connsiteY53" fmla="*/ 248271 h 533400"/>
                <a:gd name="connsiteX54" fmla="*/ 306518 w 488073"/>
                <a:gd name="connsiteY54" fmla="*/ 267321 h 533400"/>
                <a:gd name="connsiteX55" fmla="*/ 282706 w 488073"/>
                <a:gd name="connsiteY55" fmla="*/ 291134 h 533400"/>
                <a:gd name="connsiteX56" fmla="*/ 306518 w 488073"/>
                <a:gd name="connsiteY56" fmla="*/ 314946 h 533400"/>
                <a:gd name="connsiteX57" fmla="*/ 330331 w 488073"/>
                <a:gd name="connsiteY57" fmla="*/ 291134 h 533400"/>
                <a:gd name="connsiteX58" fmla="*/ 306518 w 488073"/>
                <a:gd name="connsiteY58" fmla="*/ 26732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88073" h="533400">
                  <a:moveTo>
                    <a:pt x="368431" y="621"/>
                  </a:moveTo>
                  <a:lnTo>
                    <a:pt x="368431" y="19671"/>
                  </a:lnTo>
                  <a:lnTo>
                    <a:pt x="339856" y="19671"/>
                  </a:lnTo>
                  <a:lnTo>
                    <a:pt x="339856" y="135876"/>
                  </a:lnTo>
                  <a:cubicBezTo>
                    <a:pt x="339856" y="138734"/>
                    <a:pt x="340808" y="142544"/>
                    <a:pt x="341761" y="145401"/>
                  </a:cubicBezTo>
                  <a:lnTo>
                    <a:pt x="342713" y="147306"/>
                  </a:lnTo>
                  <a:lnTo>
                    <a:pt x="483683" y="464489"/>
                  </a:lnTo>
                  <a:cubicBezTo>
                    <a:pt x="490351" y="478776"/>
                    <a:pt x="490351" y="494969"/>
                    <a:pt x="484636" y="509256"/>
                  </a:cubicBezTo>
                  <a:cubicBezTo>
                    <a:pt x="478921" y="524496"/>
                    <a:pt x="464633" y="534021"/>
                    <a:pt x="448441" y="534021"/>
                  </a:cubicBezTo>
                  <a:lnTo>
                    <a:pt x="448441" y="534021"/>
                  </a:lnTo>
                  <a:lnTo>
                    <a:pt x="40771" y="534021"/>
                  </a:lnTo>
                  <a:cubicBezTo>
                    <a:pt x="24578" y="534021"/>
                    <a:pt x="10291" y="524496"/>
                    <a:pt x="4576" y="509256"/>
                  </a:cubicBezTo>
                  <a:cubicBezTo>
                    <a:pt x="-1139" y="494969"/>
                    <a:pt x="-187" y="478776"/>
                    <a:pt x="5528" y="464489"/>
                  </a:cubicBezTo>
                  <a:lnTo>
                    <a:pt x="5528" y="464489"/>
                  </a:lnTo>
                  <a:lnTo>
                    <a:pt x="146498" y="147306"/>
                  </a:lnTo>
                  <a:cubicBezTo>
                    <a:pt x="148403" y="143496"/>
                    <a:pt x="149356" y="139686"/>
                    <a:pt x="149356" y="135876"/>
                  </a:cubicBezTo>
                  <a:lnTo>
                    <a:pt x="149356" y="135876"/>
                  </a:lnTo>
                  <a:lnTo>
                    <a:pt x="149356" y="19671"/>
                  </a:lnTo>
                  <a:lnTo>
                    <a:pt x="120781" y="19671"/>
                  </a:lnTo>
                  <a:lnTo>
                    <a:pt x="120781" y="621"/>
                  </a:lnTo>
                  <a:lnTo>
                    <a:pt x="368431" y="621"/>
                  </a:lnTo>
                  <a:close/>
                  <a:moveTo>
                    <a:pt x="253178" y="415911"/>
                  </a:moveTo>
                  <a:lnTo>
                    <a:pt x="250321" y="417816"/>
                  </a:lnTo>
                  <a:cubicBezTo>
                    <a:pt x="195076" y="456869"/>
                    <a:pt x="119828" y="453059"/>
                    <a:pt x="51248" y="409244"/>
                  </a:cubicBezTo>
                  <a:lnTo>
                    <a:pt x="23626" y="471156"/>
                  </a:lnTo>
                  <a:cubicBezTo>
                    <a:pt x="19816" y="480681"/>
                    <a:pt x="18863" y="491159"/>
                    <a:pt x="22673" y="501636"/>
                  </a:cubicBezTo>
                  <a:cubicBezTo>
                    <a:pt x="25531" y="510209"/>
                    <a:pt x="33151" y="514971"/>
                    <a:pt x="40771" y="514971"/>
                  </a:cubicBezTo>
                  <a:lnTo>
                    <a:pt x="40771" y="514971"/>
                  </a:lnTo>
                  <a:lnTo>
                    <a:pt x="447488" y="514971"/>
                  </a:lnTo>
                  <a:cubicBezTo>
                    <a:pt x="456061" y="514971"/>
                    <a:pt x="462728" y="510209"/>
                    <a:pt x="465586" y="502589"/>
                  </a:cubicBezTo>
                  <a:cubicBezTo>
                    <a:pt x="469396" y="493064"/>
                    <a:pt x="469396" y="481634"/>
                    <a:pt x="464633" y="472109"/>
                  </a:cubicBezTo>
                  <a:lnTo>
                    <a:pt x="464633" y="472109"/>
                  </a:lnTo>
                  <a:lnTo>
                    <a:pt x="436058" y="408291"/>
                  </a:lnTo>
                  <a:lnTo>
                    <a:pt x="435106" y="408291"/>
                  </a:lnTo>
                  <a:cubicBezTo>
                    <a:pt x="375098" y="378764"/>
                    <a:pt x="302708" y="382573"/>
                    <a:pt x="253178" y="415911"/>
                  </a:cubicBezTo>
                  <a:close/>
                  <a:moveTo>
                    <a:pt x="320806" y="19671"/>
                  </a:moveTo>
                  <a:lnTo>
                    <a:pt x="168406" y="19671"/>
                  </a:lnTo>
                  <a:lnTo>
                    <a:pt x="168406" y="135876"/>
                  </a:lnTo>
                  <a:cubicBezTo>
                    <a:pt x="168406" y="141591"/>
                    <a:pt x="167453" y="147306"/>
                    <a:pt x="165548" y="153021"/>
                  </a:cubicBezTo>
                  <a:lnTo>
                    <a:pt x="165548" y="153021"/>
                  </a:lnTo>
                  <a:lnTo>
                    <a:pt x="164596" y="155878"/>
                  </a:lnTo>
                  <a:lnTo>
                    <a:pt x="58868" y="392098"/>
                  </a:lnTo>
                  <a:cubicBezTo>
                    <a:pt x="120781" y="432103"/>
                    <a:pt x="187456" y="436866"/>
                    <a:pt x="236033" y="404481"/>
                  </a:cubicBezTo>
                  <a:lnTo>
                    <a:pt x="238891" y="402576"/>
                  </a:lnTo>
                  <a:cubicBezTo>
                    <a:pt x="290326" y="366381"/>
                    <a:pt x="361763" y="359714"/>
                    <a:pt x="425581" y="382573"/>
                  </a:cubicBezTo>
                  <a:lnTo>
                    <a:pt x="324616" y="154926"/>
                  </a:lnTo>
                  <a:cubicBezTo>
                    <a:pt x="321758" y="149211"/>
                    <a:pt x="320806" y="142544"/>
                    <a:pt x="320806" y="135876"/>
                  </a:cubicBezTo>
                  <a:lnTo>
                    <a:pt x="320806" y="135876"/>
                  </a:lnTo>
                  <a:lnTo>
                    <a:pt x="320806" y="19671"/>
                  </a:lnTo>
                  <a:close/>
                  <a:moveTo>
                    <a:pt x="306518" y="248271"/>
                  </a:moveTo>
                  <a:cubicBezTo>
                    <a:pt x="330331" y="248271"/>
                    <a:pt x="349381" y="267321"/>
                    <a:pt x="349381" y="291134"/>
                  </a:cubicBezTo>
                  <a:cubicBezTo>
                    <a:pt x="349381" y="314946"/>
                    <a:pt x="330331" y="333996"/>
                    <a:pt x="306518" y="333996"/>
                  </a:cubicBezTo>
                  <a:cubicBezTo>
                    <a:pt x="282706" y="333996"/>
                    <a:pt x="263656" y="314946"/>
                    <a:pt x="263656" y="291134"/>
                  </a:cubicBezTo>
                  <a:cubicBezTo>
                    <a:pt x="263656" y="267321"/>
                    <a:pt x="282706" y="248271"/>
                    <a:pt x="306518" y="248271"/>
                  </a:cubicBezTo>
                  <a:close/>
                  <a:moveTo>
                    <a:pt x="306518" y="267321"/>
                  </a:moveTo>
                  <a:cubicBezTo>
                    <a:pt x="293183" y="267321"/>
                    <a:pt x="282706" y="277798"/>
                    <a:pt x="282706" y="291134"/>
                  </a:cubicBezTo>
                  <a:cubicBezTo>
                    <a:pt x="282706" y="304469"/>
                    <a:pt x="293183" y="314946"/>
                    <a:pt x="306518" y="314946"/>
                  </a:cubicBezTo>
                  <a:cubicBezTo>
                    <a:pt x="319853" y="314946"/>
                    <a:pt x="330331" y="304469"/>
                    <a:pt x="330331" y="291134"/>
                  </a:cubicBezTo>
                  <a:cubicBezTo>
                    <a:pt x="330331" y="277798"/>
                    <a:pt x="319853" y="267321"/>
                    <a:pt x="306518" y="267321"/>
                  </a:cubicBezTo>
                  <a:close/>
                </a:path>
              </a:pathLst>
            </a:custGeom>
            <a:solidFill>
              <a:srgbClr val="15548D"/>
            </a:solidFill>
            <a:ln w="6350">
              <a:solidFill>
                <a:srgbClr val="15548D"/>
              </a:solidFill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6" name="淘宝-想搞设计PPT(倒卖必究)-26"/>
            <p:cNvSpPr txBox="1"/>
            <p:nvPr/>
          </p:nvSpPr>
          <p:spPr>
            <a:xfrm>
              <a:off x="7923151" y="3558907"/>
              <a:ext cx="9902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b="1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</a:t>
              </a:r>
              <a:r>
                <a:rPr lang="en-US" altLang="zh-CN" sz="100" b="1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400" b="1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944922" y="3254936"/>
            <a:ext cx="1429658" cy="1429658"/>
            <a:chOff x="5944922" y="3254936"/>
            <a:chExt cx="1429658" cy="1429658"/>
          </a:xfrm>
        </p:grpSpPr>
        <p:sp>
          <p:nvSpPr>
            <p:cNvPr id="21" name="淘宝-想搞设计PPT(倒卖必究)-21"/>
            <p:cNvSpPr/>
            <p:nvPr/>
          </p:nvSpPr>
          <p:spPr>
            <a:xfrm>
              <a:off x="5944922" y="3254936"/>
              <a:ext cx="1429658" cy="1429658"/>
            </a:xfrm>
            <a:prstGeom prst="roundRect">
              <a:avLst/>
            </a:pr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2" name="淘宝-想搞设计PPT(倒卖必究)-22"/>
            <p:cNvSpPr/>
            <p:nvPr/>
          </p:nvSpPr>
          <p:spPr bwMode="auto">
            <a:xfrm>
              <a:off x="6530552" y="4036091"/>
              <a:ext cx="258398" cy="344531"/>
            </a:xfrm>
            <a:custGeom>
              <a:avLst/>
              <a:gdLst>
                <a:gd name="connsiteX0" fmla="*/ 267948 w 400050"/>
                <a:gd name="connsiteY0" fmla="*/ 621 h 533400"/>
                <a:gd name="connsiteX1" fmla="*/ 296523 w 400050"/>
                <a:gd name="connsiteY1" fmla="*/ 27291 h 533400"/>
                <a:gd name="connsiteX2" fmla="*/ 296523 w 400050"/>
                <a:gd name="connsiteY2" fmla="*/ 29196 h 533400"/>
                <a:gd name="connsiteX3" fmla="*/ 296523 w 400050"/>
                <a:gd name="connsiteY3" fmla="*/ 38721 h 533400"/>
                <a:gd name="connsiteX4" fmla="*/ 363198 w 400050"/>
                <a:gd name="connsiteY4" fmla="*/ 38721 h 533400"/>
                <a:gd name="connsiteX5" fmla="*/ 401298 w 400050"/>
                <a:gd name="connsiteY5" fmla="*/ 74916 h 533400"/>
                <a:gd name="connsiteX6" fmla="*/ 401298 w 400050"/>
                <a:gd name="connsiteY6" fmla="*/ 76821 h 533400"/>
                <a:gd name="connsiteX7" fmla="*/ 401298 w 400050"/>
                <a:gd name="connsiteY7" fmla="*/ 495921 h 533400"/>
                <a:gd name="connsiteX8" fmla="*/ 365103 w 400050"/>
                <a:gd name="connsiteY8" fmla="*/ 534021 h 533400"/>
                <a:gd name="connsiteX9" fmla="*/ 363198 w 400050"/>
                <a:gd name="connsiteY9" fmla="*/ 534021 h 533400"/>
                <a:gd name="connsiteX10" fmla="*/ 39348 w 400050"/>
                <a:gd name="connsiteY10" fmla="*/ 534021 h 533400"/>
                <a:gd name="connsiteX11" fmla="*/ 1248 w 400050"/>
                <a:gd name="connsiteY11" fmla="*/ 497826 h 533400"/>
                <a:gd name="connsiteX12" fmla="*/ 1248 w 400050"/>
                <a:gd name="connsiteY12" fmla="*/ 495921 h 533400"/>
                <a:gd name="connsiteX13" fmla="*/ 1248 w 400050"/>
                <a:gd name="connsiteY13" fmla="*/ 76821 h 533400"/>
                <a:gd name="connsiteX14" fmla="*/ 37443 w 400050"/>
                <a:gd name="connsiteY14" fmla="*/ 38721 h 533400"/>
                <a:gd name="connsiteX15" fmla="*/ 39348 w 400050"/>
                <a:gd name="connsiteY15" fmla="*/ 38721 h 533400"/>
                <a:gd name="connsiteX16" fmla="*/ 106023 w 400050"/>
                <a:gd name="connsiteY16" fmla="*/ 38721 h 533400"/>
                <a:gd name="connsiteX17" fmla="*/ 106023 w 400050"/>
                <a:gd name="connsiteY17" fmla="*/ 29196 h 533400"/>
                <a:gd name="connsiteX18" fmla="*/ 132693 w 400050"/>
                <a:gd name="connsiteY18" fmla="*/ 621 h 533400"/>
                <a:gd name="connsiteX19" fmla="*/ 134598 w 400050"/>
                <a:gd name="connsiteY19" fmla="*/ 621 h 533400"/>
                <a:gd name="connsiteX20" fmla="*/ 267948 w 400050"/>
                <a:gd name="connsiteY20" fmla="*/ 621 h 533400"/>
                <a:gd name="connsiteX21" fmla="*/ 106023 w 400050"/>
                <a:gd name="connsiteY21" fmla="*/ 57771 h 533400"/>
                <a:gd name="connsiteX22" fmla="*/ 39348 w 400050"/>
                <a:gd name="connsiteY22" fmla="*/ 57771 h 533400"/>
                <a:gd name="connsiteX23" fmla="*/ 20298 w 400050"/>
                <a:gd name="connsiteY23" fmla="*/ 75869 h 533400"/>
                <a:gd name="connsiteX24" fmla="*/ 20298 w 400050"/>
                <a:gd name="connsiteY24" fmla="*/ 76821 h 533400"/>
                <a:gd name="connsiteX25" fmla="*/ 20298 w 400050"/>
                <a:gd name="connsiteY25" fmla="*/ 495921 h 533400"/>
                <a:gd name="connsiteX26" fmla="*/ 38395 w 400050"/>
                <a:gd name="connsiteY26" fmla="*/ 514971 h 533400"/>
                <a:gd name="connsiteX27" fmla="*/ 39348 w 400050"/>
                <a:gd name="connsiteY27" fmla="*/ 514971 h 533400"/>
                <a:gd name="connsiteX28" fmla="*/ 363198 w 400050"/>
                <a:gd name="connsiteY28" fmla="*/ 514971 h 533400"/>
                <a:gd name="connsiteX29" fmla="*/ 382248 w 400050"/>
                <a:gd name="connsiteY29" fmla="*/ 496873 h 533400"/>
                <a:gd name="connsiteX30" fmla="*/ 382248 w 400050"/>
                <a:gd name="connsiteY30" fmla="*/ 495921 h 533400"/>
                <a:gd name="connsiteX31" fmla="*/ 382248 w 400050"/>
                <a:gd name="connsiteY31" fmla="*/ 76821 h 533400"/>
                <a:gd name="connsiteX32" fmla="*/ 364151 w 400050"/>
                <a:gd name="connsiteY32" fmla="*/ 57771 h 533400"/>
                <a:gd name="connsiteX33" fmla="*/ 363198 w 400050"/>
                <a:gd name="connsiteY33" fmla="*/ 57771 h 533400"/>
                <a:gd name="connsiteX34" fmla="*/ 296523 w 400050"/>
                <a:gd name="connsiteY34" fmla="*/ 57771 h 533400"/>
                <a:gd name="connsiteX35" fmla="*/ 296523 w 400050"/>
                <a:gd name="connsiteY35" fmla="*/ 67296 h 533400"/>
                <a:gd name="connsiteX36" fmla="*/ 269853 w 400050"/>
                <a:gd name="connsiteY36" fmla="*/ 95871 h 533400"/>
                <a:gd name="connsiteX37" fmla="*/ 267948 w 400050"/>
                <a:gd name="connsiteY37" fmla="*/ 95871 h 533400"/>
                <a:gd name="connsiteX38" fmla="*/ 134598 w 400050"/>
                <a:gd name="connsiteY38" fmla="*/ 95871 h 533400"/>
                <a:gd name="connsiteX39" fmla="*/ 106023 w 400050"/>
                <a:gd name="connsiteY39" fmla="*/ 69201 h 533400"/>
                <a:gd name="connsiteX40" fmla="*/ 106023 w 400050"/>
                <a:gd name="connsiteY40" fmla="*/ 67296 h 533400"/>
                <a:gd name="connsiteX41" fmla="*/ 106023 w 400050"/>
                <a:gd name="connsiteY41" fmla="*/ 57771 h 533400"/>
                <a:gd name="connsiteX42" fmla="*/ 201273 w 400050"/>
                <a:gd name="connsiteY42" fmla="*/ 343521 h 533400"/>
                <a:gd name="connsiteX43" fmla="*/ 201273 w 400050"/>
                <a:gd name="connsiteY43" fmla="*/ 362571 h 533400"/>
                <a:gd name="connsiteX44" fmla="*/ 86973 w 400050"/>
                <a:gd name="connsiteY44" fmla="*/ 362571 h 533400"/>
                <a:gd name="connsiteX45" fmla="*/ 86973 w 400050"/>
                <a:gd name="connsiteY45" fmla="*/ 343521 h 533400"/>
                <a:gd name="connsiteX46" fmla="*/ 201273 w 400050"/>
                <a:gd name="connsiteY46" fmla="*/ 343521 h 533400"/>
                <a:gd name="connsiteX47" fmla="*/ 315573 w 400050"/>
                <a:gd name="connsiteY47" fmla="*/ 267321 h 533400"/>
                <a:gd name="connsiteX48" fmla="*/ 315573 w 400050"/>
                <a:gd name="connsiteY48" fmla="*/ 286371 h 533400"/>
                <a:gd name="connsiteX49" fmla="*/ 86973 w 400050"/>
                <a:gd name="connsiteY49" fmla="*/ 286371 h 533400"/>
                <a:gd name="connsiteX50" fmla="*/ 86973 w 400050"/>
                <a:gd name="connsiteY50" fmla="*/ 267321 h 533400"/>
                <a:gd name="connsiteX51" fmla="*/ 315573 w 400050"/>
                <a:gd name="connsiteY51" fmla="*/ 267321 h 533400"/>
                <a:gd name="connsiteX52" fmla="*/ 315573 w 400050"/>
                <a:gd name="connsiteY52" fmla="*/ 191121 h 533400"/>
                <a:gd name="connsiteX53" fmla="*/ 315573 w 400050"/>
                <a:gd name="connsiteY53" fmla="*/ 210171 h 533400"/>
                <a:gd name="connsiteX54" fmla="*/ 86973 w 400050"/>
                <a:gd name="connsiteY54" fmla="*/ 210171 h 533400"/>
                <a:gd name="connsiteX55" fmla="*/ 86973 w 400050"/>
                <a:gd name="connsiteY55" fmla="*/ 191121 h 533400"/>
                <a:gd name="connsiteX56" fmla="*/ 315573 w 400050"/>
                <a:gd name="connsiteY56" fmla="*/ 191121 h 533400"/>
                <a:gd name="connsiteX57" fmla="*/ 267948 w 400050"/>
                <a:gd name="connsiteY57" fmla="*/ 19671 h 533400"/>
                <a:gd name="connsiteX58" fmla="*/ 134598 w 400050"/>
                <a:gd name="connsiteY58" fmla="*/ 19671 h 533400"/>
                <a:gd name="connsiteX59" fmla="*/ 125073 w 400050"/>
                <a:gd name="connsiteY59" fmla="*/ 28244 h 533400"/>
                <a:gd name="connsiteX60" fmla="*/ 125073 w 400050"/>
                <a:gd name="connsiteY60" fmla="*/ 29196 h 533400"/>
                <a:gd name="connsiteX61" fmla="*/ 125073 w 400050"/>
                <a:gd name="connsiteY61" fmla="*/ 67296 h 533400"/>
                <a:gd name="connsiteX62" fmla="*/ 133645 w 400050"/>
                <a:gd name="connsiteY62" fmla="*/ 76821 h 533400"/>
                <a:gd name="connsiteX63" fmla="*/ 134598 w 400050"/>
                <a:gd name="connsiteY63" fmla="*/ 76821 h 533400"/>
                <a:gd name="connsiteX64" fmla="*/ 267948 w 400050"/>
                <a:gd name="connsiteY64" fmla="*/ 76821 h 533400"/>
                <a:gd name="connsiteX65" fmla="*/ 277473 w 400050"/>
                <a:gd name="connsiteY65" fmla="*/ 68248 h 533400"/>
                <a:gd name="connsiteX66" fmla="*/ 277473 w 400050"/>
                <a:gd name="connsiteY66" fmla="*/ 67296 h 533400"/>
                <a:gd name="connsiteX67" fmla="*/ 277473 w 400050"/>
                <a:gd name="connsiteY67" fmla="*/ 29196 h 533400"/>
                <a:gd name="connsiteX68" fmla="*/ 267948 w 400050"/>
                <a:gd name="connsiteY68" fmla="*/ 1967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00050" h="533400">
                  <a:moveTo>
                    <a:pt x="267948" y="621"/>
                  </a:moveTo>
                  <a:cubicBezTo>
                    <a:pt x="283188" y="621"/>
                    <a:pt x="295570" y="12051"/>
                    <a:pt x="296523" y="27291"/>
                  </a:cubicBezTo>
                  <a:lnTo>
                    <a:pt x="296523" y="29196"/>
                  </a:lnTo>
                  <a:lnTo>
                    <a:pt x="296523" y="38721"/>
                  </a:lnTo>
                  <a:lnTo>
                    <a:pt x="363198" y="38721"/>
                  </a:lnTo>
                  <a:cubicBezTo>
                    <a:pt x="383201" y="38721"/>
                    <a:pt x="400345" y="54914"/>
                    <a:pt x="401298" y="74916"/>
                  </a:cubicBezTo>
                  <a:lnTo>
                    <a:pt x="401298" y="76821"/>
                  </a:lnTo>
                  <a:lnTo>
                    <a:pt x="401298" y="495921"/>
                  </a:lnTo>
                  <a:cubicBezTo>
                    <a:pt x="401298" y="515923"/>
                    <a:pt x="385105" y="533069"/>
                    <a:pt x="365103" y="534021"/>
                  </a:cubicBezTo>
                  <a:lnTo>
                    <a:pt x="363198" y="534021"/>
                  </a:lnTo>
                  <a:lnTo>
                    <a:pt x="39348" y="534021"/>
                  </a:lnTo>
                  <a:cubicBezTo>
                    <a:pt x="19345" y="534021"/>
                    <a:pt x="2201" y="517828"/>
                    <a:pt x="1248" y="497826"/>
                  </a:cubicBezTo>
                  <a:lnTo>
                    <a:pt x="1248" y="495921"/>
                  </a:lnTo>
                  <a:lnTo>
                    <a:pt x="1248" y="76821"/>
                  </a:lnTo>
                  <a:cubicBezTo>
                    <a:pt x="1248" y="56819"/>
                    <a:pt x="17441" y="39673"/>
                    <a:pt x="37443" y="38721"/>
                  </a:cubicBezTo>
                  <a:lnTo>
                    <a:pt x="39348" y="38721"/>
                  </a:lnTo>
                  <a:lnTo>
                    <a:pt x="106023" y="38721"/>
                  </a:lnTo>
                  <a:lnTo>
                    <a:pt x="106023" y="29196"/>
                  </a:lnTo>
                  <a:cubicBezTo>
                    <a:pt x="106023" y="13956"/>
                    <a:pt x="117453" y="1573"/>
                    <a:pt x="132693" y="621"/>
                  </a:cubicBezTo>
                  <a:lnTo>
                    <a:pt x="134598" y="621"/>
                  </a:lnTo>
                  <a:lnTo>
                    <a:pt x="267948" y="621"/>
                  </a:lnTo>
                  <a:close/>
                  <a:moveTo>
                    <a:pt x="106023" y="57771"/>
                  </a:moveTo>
                  <a:lnTo>
                    <a:pt x="39348" y="57771"/>
                  </a:lnTo>
                  <a:cubicBezTo>
                    <a:pt x="28870" y="57771"/>
                    <a:pt x="21251" y="65391"/>
                    <a:pt x="20298" y="75869"/>
                  </a:cubicBezTo>
                  <a:lnTo>
                    <a:pt x="20298" y="76821"/>
                  </a:lnTo>
                  <a:lnTo>
                    <a:pt x="20298" y="495921"/>
                  </a:lnTo>
                  <a:cubicBezTo>
                    <a:pt x="20298" y="506398"/>
                    <a:pt x="27918" y="514019"/>
                    <a:pt x="38395" y="514971"/>
                  </a:cubicBezTo>
                  <a:lnTo>
                    <a:pt x="39348" y="514971"/>
                  </a:lnTo>
                  <a:lnTo>
                    <a:pt x="363198" y="514971"/>
                  </a:lnTo>
                  <a:cubicBezTo>
                    <a:pt x="373676" y="514971"/>
                    <a:pt x="381295" y="507351"/>
                    <a:pt x="382248" y="496873"/>
                  </a:cubicBezTo>
                  <a:lnTo>
                    <a:pt x="382248" y="495921"/>
                  </a:lnTo>
                  <a:lnTo>
                    <a:pt x="382248" y="76821"/>
                  </a:lnTo>
                  <a:cubicBezTo>
                    <a:pt x="382248" y="66344"/>
                    <a:pt x="374628" y="58723"/>
                    <a:pt x="364151" y="57771"/>
                  </a:cubicBezTo>
                  <a:lnTo>
                    <a:pt x="363198" y="57771"/>
                  </a:lnTo>
                  <a:lnTo>
                    <a:pt x="296523" y="57771"/>
                  </a:lnTo>
                  <a:lnTo>
                    <a:pt x="296523" y="67296"/>
                  </a:lnTo>
                  <a:cubicBezTo>
                    <a:pt x="296523" y="82536"/>
                    <a:pt x="285093" y="94919"/>
                    <a:pt x="269853" y="95871"/>
                  </a:cubicBezTo>
                  <a:lnTo>
                    <a:pt x="267948" y="95871"/>
                  </a:lnTo>
                  <a:lnTo>
                    <a:pt x="134598" y="95871"/>
                  </a:lnTo>
                  <a:cubicBezTo>
                    <a:pt x="119358" y="95871"/>
                    <a:pt x="106976" y="84441"/>
                    <a:pt x="106023" y="69201"/>
                  </a:cubicBezTo>
                  <a:lnTo>
                    <a:pt x="106023" y="67296"/>
                  </a:lnTo>
                  <a:lnTo>
                    <a:pt x="106023" y="57771"/>
                  </a:lnTo>
                  <a:close/>
                  <a:moveTo>
                    <a:pt x="201273" y="343521"/>
                  </a:moveTo>
                  <a:lnTo>
                    <a:pt x="201273" y="362571"/>
                  </a:lnTo>
                  <a:lnTo>
                    <a:pt x="86973" y="362571"/>
                  </a:lnTo>
                  <a:lnTo>
                    <a:pt x="86973" y="343521"/>
                  </a:lnTo>
                  <a:lnTo>
                    <a:pt x="201273" y="343521"/>
                  </a:lnTo>
                  <a:close/>
                  <a:moveTo>
                    <a:pt x="315573" y="267321"/>
                  </a:moveTo>
                  <a:lnTo>
                    <a:pt x="315573" y="286371"/>
                  </a:lnTo>
                  <a:lnTo>
                    <a:pt x="86973" y="286371"/>
                  </a:lnTo>
                  <a:lnTo>
                    <a:pt x="86973" y="267321"/>
                  </a:lnTo>
                  <a:lnTo>
                    <a:pt x="315573" y="267321"/>
                  </a:lnTo>
                  <a:close/>
                  <a:moveTo>
                    <a:pt x="315573" y="191121"/>
                  </a:moveTo>
                  <a:lnTo>
                    <a:pt x="315573" y="210171"/>
                  </a:lnTo>
                  <a:lnTo>
                    <a:pt x="86973" y="210171"/>
                  </a:lnTo>
                  <a:lnTo>
                    <a:pt x="86973" y="191121"/>
                  </a:lnTo>
                  <a:lnTo>
                    <a:pt x="315573" y="191121"/>
                  </a:lnTo>
                  <a:close/>
                  <a:moveTo>
                    <a:pt x="267948" y="19671"/>
                  </a:moveTo>
                  <a:lnTo>
                    <a:pt x="134598" y="19671"/>
                  </a:lnTo>
                  <a:cubicBezTo>
                    <a:pt x="129836" y="19671"/>
                    <a:pt x="126026" y="23481"/>
                    <a:pt x="125073" y="28244"/>
                  </a:cubicBezTo>
                  <a:lnTo>
                    <a:pt x="125073" y="29196"/>
                  </a:lnTo>
                  <a:lnTo>
                    <a:pt x="125073" y="67296"/>
                  </a:lnTo>
                  <a:cubicBezTo>
                    <a:pt x="125073" y="72059"/>
                    <a:pt x="128883" y="75869"/>
                    <a:pt x="133645" y="76821"/>
                  </a:cubicBezTo>
                  <a:lnTo>
                    <a:pt x="134598" y="76821"/>
                  </a:lnTo>
                  <a:lnTo>
                    <a:pt x="267948" y="76821"/>
                  </a:lnTo>
                  <a:cubicBezTo>
                    <a:pt x="272711" y="76821"/>
                    <a:pt x="276520" y="73011"/>
                    <a:pt x="277473" y="68248"/>
                  </a:cubicBezTo>
                  <a:lnTo>
                    <a:pt x="277473" y="67296"/>
                  </a:lnTo>
                  <a:lnTo>
                    <a:pt x="277473" y="29196"/>
                  </a:lnTo>
                  <a:cubicBezTo>
                    <a:pt x="277473" y="23481"/>
                    <a:pt x="273663" y="19671"/>
                    <a:pt x="267948" y="19671"/>
                  </a:cubicBezTo>
                  <a:close/>
                </a:path>
              </a:pathLst>
            </a:custGeom>
            <a:solidFill>
              <a:srgbClr val="15548D"/>
            </a:solidFill>
            <a:ln w="6350">
              <a:solidFill>
                <a:srgbClr val="15548D"/>
              </a:solidFill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3" name="淘宝-想搞设计PPT(倒卖必究)-23"/>
            <p:cNvSpPr txBox="1"/>
            <p:nvPr/>
          </p:nvSpPr>
          <p:spPr>
            <a:xfrm>
              <a:off x="6164616" y="3558907"/>
              <a:ext cx="9902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</a:t>
              </a:r>
              <a:r>
                <a:rPr lang="en-US" altLang="zh-CN" sz="100" b="1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400" b="1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186388" y="3254936"/>
            <a:ext cx="1429658" cy="1429658"/>
            <a:chOff x="4186388" y="3254936"/>
            <a:chExt cx="1429658" cy="1429658"/>
          </a:xfrm>
        </p:grpSpPr>
        <p:sp>
          <p:nvSpPr>
            <p:cNvPr id="18" name="淘宝-想搞设计PPT(倒卖必究)-18"/>
            <p:cNvSpPr/>
            <p:nvPr/>
          </p:nvSpPr>
          <p:spPr>
            <a:xfrm>
              <a:off x="4186388" y="3254936"/>
              <a:ext cx="1429658" cy="1429658"/>
            </a:xfrm>
            <a:prstGeom prst="roundRect">
              <a:avLst/>
            </a:pr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9" name="淘宝-想搞设计PPT(倒卖必究)-19"/>
            <p:cNvSpPr/>
            <p:nvPr/>
          </p:nvSpPr>
          <p:spPr bwMode="auto">
            <a:xfrm>
              <a:off x="4759713" y="4036091"/>
              <a:ext cx="283007" cy="344531"/>
            </a:xfrm>
            <a:custGeom>
              <a:avLst/>
              <a:gdLst>
                <a:gd name="connsiteX0" fmla="*/ 284197 w 438150"/>
                <a:gd name="connsiteY0" fmla="*/ 621 h 533400"/>
                <a:gd name="connsiteX1" fmla="*/ 310867 w 438150"/>
                <a:gd name="connsiteY1" fmla="*/ 12051 h 533400"/>
                <a:gd name="connsiteX2" fmla="*/ 310867 w 438150"/>
                <a:gd name="connsiteY2" fmla="*/ 12051 h 533400"/>
                <a:gd name="connsiteX3" fmla="*/ 427072 w 438150"/>
                <a:gd name="connsiteY3" fmla="*/ 128256 h 533400"/>
                <a:gd name="connsiteX4" fmla="*/ 438502 w 438150"/>
                <a:gd name="connsiteY4" fmla="*/ 154926 h 533400"/>
                <a:gd name="connsiteX5" fmla="*/ 438502 w 438150"/>
                <a:gd name="connsiteY5" fmla="*/ 154926 h 533400"/>
                <a:gd name="connsiteX6" fmla="*/ 438502 w 438150"/>
                <a:gd name="connsiteY6" fmla="*/ 495921 h 533400"/>
                <a:gd name="connsiteX7" fmla="*/ 400402 w 438150"/>
                <a:gd name="connsiteY7" fmla="*/ 534021 h 533400"/>
                <a:gd name="connsiteX8" fmla="*/ 400402 w 438150"/>
                <a:gd name="connsiteY8" fmla="*/ 534021 h 533400"/>
                <a:gd name="connsiteX9" fmla="*/ 38452 w 438150"/>
                <a:gd name="connsiteY9" fmla="*/ 534021 h 533400"/>
                <a:gd name="connsiteX10" fmla="*/ 352 w 438150"/>
                <a:gd name="connsiteY10" fmla="*/ 495921 h 533400"/>
                <a:gd name="connsiteX11" fmla="*/ 352 w 438150"/>
                <a:gd name="connsiteY11" fmla="*/ 495921 h 533400"/>
                <a:gd name="connsiteX12" fmla="*/ 352 w 438150"/>
                <a:gd name="connsiteY12" fmla="*/ 38721 h 533400"/>
                <a:gd name="connsiteX13" fmla="*/ 38452 w 438150"/>
                <a:gd name="connsiteY13" fmla="*/ 621 h 533400"/>
                <a:gd name="connsiteX14" fmla="*/ 38452 w 438150"/>
                <a:gd name="connsiteY14" fmla="*/ 621 h 533400"/>
                <a:gd name="connsiteX15" fmla="*/ 284197 w 438150"/>
                <a:gd name="connsiteY15" fmla="*/ 621 h 533400"/>
                <a:gd name="connsiteX16" fmla="*/ 284197 w 438150"/>
                <a:gd name="connsiteY16" fmla="*/ 19671 h 533400"/>
                <a:gd name="connsiteX17" fmla="*/ 38452 w 438150"/>
                <a:gd name="connsiteY17" fmla="*/ 19671 h 533400"/>
                <a:gd name="connsiteX18" fmla="*/ 19402 w 438150"/>
                <a:gd name="connsiteY18" fmla="*/ 38721 h 533400"/>
                <a:gd name="connsiteX19" fmla="*/ 19402 w 438150"/>
                <a:gd name="connsiteY19" fmla="*/ 38721 h 533400"/>
                <a:gd name="connsiteX20" fmla="*/ 19402 w 438150"/>
                <a:gd name="connsiteY20" fmla="*/ 495921 h 533400"/>
                <a:gd name="connsiteX21" fmla="*/ 38452 w 438150"/>
                <a:gd name="connsiteY21" fmla="*/ 514971 h 533400"/>
                <a:gd name="connsiteX22" fmla="*/ 38452 w 438150"/>
                <a:gd name="connsiteY22" fmla="*/ 514971 h 533400"/>
                <a:gd name="connsiteX23" fmla="*/ 400402 w 438150"/>
                <a:gd name="connsiteY23" fmla="*/ 514971 h 533400"/>
                <a:gd name="connsiteX24" fmla="*/ 419452 w 438150"/>
                <a:gd name="connsiteY24" fmla="*/ 495921 h 533400"/>
                <a:gd name="connsiteX25" fmla="*/ 419452 w 438150"/>
                <a:gd name="connsiteY25" fmla="*/ 495921 h 533400"/>
                <a:gd name="connsiteX26" fmla="*/ 419452 w 438150"/>
                <a:gd name="connsiteY26" fmla="*/ 154926 h 533400"/>
                <a:gd name="connsiteX27" fmla="*/ 419452 w 438150"/>
                <a:gd name="connsiteY27" fmla="*/ 153021 h 533400"/>
                <a:gd name="connsiteX28" fmla="*/ 314677 w 438150"/>
                <a:gd name="connsiteY28" fmla="*/ 153021 h 533400"/>
                <a:gd name="connsiteX29" fmla="*/ 286102 w 438150"/>
                <a:gd name="connsiteY29" fmla="*/ 126351 h 533400"/>
                <a:gd name="connsiteX30" fmla="*/ 286102 w 438150"/>
                <a:gd name="connsiteY30" fmla="*/ 124446 h 533400"/>
                <a:gd name="connsiteX31" fmla="*/ 286102 w 438150"/>
                <a:gd name="connsiteY31" fmla="*/ 19671 h 533400"/>
                <a:gd name="connsiteX32" fmla="*/ 284197 w 438150"/>
                <a:gd name="connsiteY32" fmla="*/ 19671 h 533400"/>
                <a:gd name="connsiteX33" fmla="*/ 284197 w 438150"/>
                <a:gd name="connsiteY33" fmla="*/ 19671 h 533400"/>
                <a:gd name="connsiteX34" fmla="*/ 248002 w 438150"/>
                <a:gd name="connsiteY34" fmla="*/ 200646 h 533400"/>
                <a:gd name="connsiteX35" fmla="*/ 305152 w 438150"/>
                <a:gd name="connsiteY35" fmla="*/ 257796 h 533400"/>
                <a:gd name="connsiteX36" fmla="*/ 248002 w 438150"/>
                <a:gd name="connsiteY36" fmla="*/ 314946 h 533400"/>
                <a:gd name="connsiteX37" fmla="*/ 248002 w 438150"/>
                <a:gd name="connsiteY37" fmla="*/ 314946 h 533400"/>
                <a:gd name="connsiteX38" fmla="*/ 171802 w 438150"/>
                <a:gd name="connsiteY38" fmla="*/ 314946 h 533400"/>
                <a:gd name="connsiteX39" fmla="*/ 171802 w 438150"/>
                <a:gd name="connsiteY39" fmla="*/ 410196 h 533400"/>
                <a:gd name="connsiteX40" fmla="*/ 152752 w 438150"/>
                <a:gd name="connsiteY40" fmla="*/ 410196 h 533400"/>
                <a:gd name="connsiteX41" fmla="*/ 152752 w 438150"/>
                <a:gd name="connsiteY41" fmla="*/ 200646 h 533400"/>
                <a:gd name="connsiteX42" fmla="*/ 248002 w 438150"/>
                <a:gd name="connsiteY42" fmla="*/ 200646 h 533400"/>
                <a:gd name="connsiteX43" fmla="*/ 248002 w 438150"/>
                <a:gd name="connsiteY43" fmla="*/ 219696 h 533400"/>
                <a:gd name="connsiteX44" fmla="*/ 171802 w 438150"/>
                <a:gd name="connsiteY44" fmla="*/ 219696 h 533400"/>
                <a:gd name="connsiteX45" fmla="*/ 171802 w 438150"/>
                <a:gd name="connsiteY45" fmla="*/ 295896 h 533400"/>
                <a:gd name="connsiteX46" fmla="*/ 248002 w 438150"/>
                <a:gd name="connsiteY46" fmla="*/ 295896 h 533400"/>
                <a:gd name="connsiteX47" fmla="*/ 286102 w 438150"/>
                <a:gd name="connsiteY47" fmla="*/ 257796 h 533400"/>
                <a:gd name="connsiteX48" fmla="*/ 248002 w 438150"/>
                <a:gd name="connsiteY48" fmla="*/ 219696 h 533400"/>
                <a:gd name="connsiteX49" fmla="*/ 248002 w 438150"/>
                <a:gd name="connsiteY49" fmla="*/ 219696 h 533400"/>
                <a:gd name="connsiteX50" fmla="*/ 305152 w 438150"/>
                <a:gd name="connsiteY50" fmla="*/ 33006 h 533400"/>
                <a:gd name="connsiteX51" fmla="*/ 305152 w 438150"/>
                <a:gd name="connsiteY51" fmla="*/ 124446 h 533400"/>
                <a:gd name="connsiteX52" fmla="*/ 313724 w 438150"/>
                <a:gd name="connsiteY52" fmla="*/ 133971 h 533400"/>
                <a:gd name="connsiteX53" fmla="*/ 314677 w 438150"/>
                <a:gd name="connsiteY53" fmla="*/ 133971 h 533400"/>
                <a:gd name="connsiteX54" fmla="*/ 406117 w 438150"/>
                <a:gd name="connsiteY54" fmla="*/ 133971 h 533400"/>
                <a:gd name="connsiteX55" fmla="*/ 305152 w 438150"/>
                <a:gd name="connsiteY55" fmla="*/ 33006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438150" h="533400">
                  <a:moveTo>
                    <a:pt x="284197" y="621"/>
                  </a:moveTo>
                  <a:cubicBezTo>
                    <a:pt x="294674" y="621"/>
                    <a:pt x="304199" y="4431"/>
                    <a:pt x="310867" y="12051"/>
                  </a:cubicBezTo>
                  <a:lnTo>
                    <a:pt x="310867" y="12051"/>
                  </a:lnTo>
                  <a:lnTo>
                    <a:pt x="427072" y="128256"/>
                  </a:lnTo>
                  <a:cubicBezTo>
                    <a:pt x="434692" y="135876"/>
                    <a:pt x="438502" y="145401"/>
                    <a:pt x="438502" y="154926"/>
                  </a:cubicBezTo>
                  <a:lnTo>
                    <a:pt x="438502" y="154926"/>
                  </a:lnTo>
                  <a:lnTo>
                    <a:pt x="438502" y="495921"/>
                  </a:lnTo>
                  <a:cubicBezTo>
                    <a:pt x="438502" y="516876"/>
                    <a:pt x="421357" y="534021"/>
                    <a:pt x="400402" y="534021"/>
                  </a:cubicBezTo>
                  <a:lnTo>
                    <a:pt x="400402" y="534021"/>
                  </a:lnTo>
                  <a:lnTo>
                    <a:pt x="38452" y="534021"/>
                  </a:lnTo>
                  <a:cubicBezTo>
                    <a:pt x="17497" y="534021"/>
                    <a:pt x="352" y="516876"/>
                    <a:pt x="352" y="495921"/>
                  </a:cubicBezTo>
                  <a:lnTo>
                    <a:pt x="352" y="495921"/>
                  </a:lnTo>
                  <a:lnTo>
                    <a:pt x="352" y="38721"/>
                  </a:lnTo>
                  <a:cubicBezTo>
                    <a:pt x="352" y="17766"/>
                    <a:pt x="17497" y="621"/>
                    <a:pt x="38452" y="621"/>
                  </a:cubicBezTo>
                  <a:lnTo>
                    <a:pt x="38452" y="621"/>
                  </a:lnTo>
                  <a:lnTo>
                    <a:pt x="284197" y="621"/>
                  </a:lnTo>
                  <a:close/>
                  <a:moveTo>
                    <a:pt x="284197" y="19671"/>
                  </a:moveTo>
                  <a:lnTo>
                    <a:pt x="38452" y="19671"/>
                  </a:lnTo>
                  <a:cubicBezTo>
                    <a:pt x="27974" y="19671"/>
                    <a:pt x="19402" y="28244"/>
                    <a:pt x="19402" y="38721"/>
                  </a:cubicBezTo>
                  <a:lnTo>
                    <a:pt x="19402" y="38721"/>
                  </a:lnTo>
                  <a:lnTo>
                    <a:pt x="19402" y="495921"/>
                  </a:lnTo>
                  <a:cubicBezTo>
                    <a:pt x="19402" y="506398"/>
                    <a:pt x="27974" y="514971"/>
                    <a:pt x="38452" y="514971"/>
                  </a:cubicBezTo>
                  <a:lnTo>
                    <a:pt x="38452" y="514971"/>
                  </a:lnTo>
                  <a:lnTo>
                    <a:pt x="400402" y="514971"/>
                  </a:lnTo>
                  <a:cubicBezTo>
                    <a:pt x="410880" y="514971"/>
                    <a:pt x="419452" y="506398"/>
                    <a:pt x="419452" y="495921"/>
                  </a:cubicBezTo>
                  <a:lnTo>
                    <a:pt x="419452" y="495921"/>
                  </a:lnTo>
                  <a:lnTo>
                    <a:pt x="419452" y="154926"/>
                  </a:lnTo>
                  <a:cubicBezTo>
                    <a:pt x="419452" y="153973"/>
                    <a:pt x="419452" y="153021"/>
                    <a:pt x="419452" y="153021"/>
                  </a:cubicBezTo>
                  <a:lnTo>
                    <a:pt x="314677" y="153021"/>
                  </a:lnTo>
                  <a:cubicBezTo>
                    <a:pt x="299437" y="153021"/>
                    <a:pt x="287055" y="141591"/>
                    <a:pt x="286102" y="126351"/>
                  </a:cubicBezTo>
                  <a:lnTo>
                    <a:pt x="286102" y="124446"/>
                  </a:lnTo>
                  <a:lnTo>
                    <a:pt x="286102" y="19671"/>
                  </a:lnTo>
                  <a:cubicBezTo>
                    <a:pt x="285149" y="19671"/>
                    <a:pt x="284197" y="19671"/>
                    <a:pt x="284197" y="19671"/>
                  </a:cubicBezTo>
                  <a:lnTo>
                    <a:pt x="284197" y="19671"/>
                  </a:lnTo>
                  <a:close/>
                  <a:moveTo>
                    <a:pt x="248002" y="200646"/>
                  </a:moveTo>
                  <a:cubicBezTo>
                    <a:pt x="279434" y="200646"/>
                    <a:pt x="305152" y="226364"/>
                    <a:pt x="305152" y="257796"/>
                  </a:cubicBezTo>
                  <a:cubicBezTo>
                    <a:pt x="305152" y="289228"/>
                    <a:pt x="279434" y="314946"/>
                    <a:pt x="248002" y="314946"/>
                  </a:cubicBezTo>
                  <a:lnTo>
                    <a:pt x="248002" y="314946"/>
                  </a:lnTo>
                  <a:lnTo>
                    <a:pt x="171802" y="314946"/>
                  </a:lnTo>
                  <a:lnTo>
                    <a:pt x="171802" y="410196"/>
                  </a:lnTo>
                  <a:lnTo>
                    <a:pt x="152752" y="410196"/>
                  </a:lnTo>
                  <a:lnTo>
                    <a:pt x="152752" y="200646"/>
                  </a:lnTo>
                  <a:lnTo>
                    <a:pt x="248002" y="200646"/>
                  </a:lnTo>
                  <a:close/>
                  <a:moveTo>
                    <a:pt x="248002" y="219696"/>
                  </a:moveTo>
                  <a:lnTo>
                    <a:pt x="171802" y="219696"/>
                  </a:lnTo>
                  <a:lnTo>
                    <a:pt x="171802" y="295896"/>
                  </a:lnTo>
                  <a:lnTo>
                    <a:pt x="248002" y="295896"/>
                  </a:lnTo>
                  <a:cubicBezTo>
                    <a:pt x="268957" y="295896"/>
                    <a:pt x="286102" y="278751"/>
                    <a:pt x="286102" y="257796"/>
                  </a:cubicBezTo>
                  <a:cubicBezTo>
                    <a:pt x="286102" y="236841"/>
                    <a:pt x="268957" y="219696"/>
                    <a:pt x="248002" y="219696"/>
                  </a:cubicBezTo>
                  <a:lnTo>
                    <a:pt x="248002" y="219696"/>
                  </a:lnTo>
                  <a:close/>
                  <a:moveTo>
                    <a:pt x="305152" y="33006"/>
                  </a:moveTo>
                  <a:lnTo>
                    <a:pt x="305152" y="124446"/>
                  </a:lnTo>
                  <a:cubicBezTo>
                    <a:pt x="305152" y="129209"/>
                    <a:pt x="308962" y="133019"/>
                    <a:pt x="313724" y="133971"/>
                  </a:cubicBezTo>
                  <a:lnTo>
                    <a:pt x="314677" y="133971"/>
                  </a:lnTo>
                  <a:lnTo>
                    <a:pt x="406117" y="133971"/>
                  </a:lnTo>
                  <a:lnTo>
                    <a:pt x="305152" y="33006"/>
                  </a:lnTo>
                  <a:close/>
                </a:path>
              </a:pathLst>
            </a:custGeom>
            <a:solidFill>
              <a:srgbClr val="15548D"/>
            </a:solidFill>
            <a:ln w="6350">
              <a:solidFill>
                <a:srgbClr val="15548D"/>
              </a:solidFill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0" name="淘宝-想搞设计PPT(倒卖必究)-20"/>
            <p:cNvSpPr txBox="1"/>
            <p:nvPr/>
          </p:nvSpPr>
          <p:spPr>
            <a:xfrm>
              <a:off x="4403645" y="3558907"/>
              <a:ext cx="9951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</a:t>
              </a:r>
              <a:r>
                <a:rPr lang="en-US" altLang="zh-CN" sz="100" b="1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 </a:t>
              </a:r>
              <a:r>
                <a:rPr lang="en-US" altLang="zh-CN" sz="1400" b="1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400" b="1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427854" y="3254936"/>
            <a:ext cx="1429658" cy="1429658"/>
            <a:chOff x="2427854" y="3254936"/>
            <a:chExt cx="1429658" cy="1429658"/>
          </a:xfrm>
        </p:grpSpPr>
        <p:sp>
          <p:nvSpPr>
            <p:cNvPr id="15" name="淘宝-想搞设计PPT(倒卖必究)-15"/>
            <p:cNvSpPr/>
            <p:nvPr/>
          </p:nvSpPr>
          <p:spPr>
            <a:xfrm>
              <a:off x="2427854" y="3254936"/>
              <a:ext cx="1429658" cy="1429658"/>
            </a:xfrm>
            <a:prstGeom prst="roundRect">
              <a:avLst/>
            </a:pr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6" name="淘宝-想搞设计PPT(倒卖必究)-16"/>
            <p:cNvSpPr/>
            <p:nvPr/>
          </p:nvSpPr>
          <p:spPr bwMode="auto">
            <a:xfrm>
              <a:off x="2982722" y="4036091"/>
              <a:ext cx="319921" cy="344531"/>
            </a:xfrm>
            <a:custGeom>
              <a:avLst/>
              <a:gdLst>
                <a:gd name="connsiteX0" fmla="*/ 362430 w 495300"/>
                <a:gd name="connsiteY0" fmla="*/ 621 h 533400"/>
                <a:gd name="connsiteX1" fmla="*/ 400530 w 495300"/>
                <a:gd name="connsiteY1" fmla="*/ 38721 h 533400"/>
                <a:gd name="connsiteX2" fmla="*/ 400530 w 495300"/>
                <a:gd name="connsiteY2" fmla="*/ 38721 h 533400"/>
                <a:gd name="connsiteX3" fmla="*/ 400530 w 495300"/>
                <a:gd name="connsiteY3" fmla="*/ 124446 h 533400"/>
                <a:gd name="connsiteX4" fmla="*/ 362430 w 495300"/>
                <a:gd name="connsiteY4" fmla="*/ 162546 h 533400"/>
                <a:gd name="connsiteX5" fmla="*/ 362430 w 495300"/>
                <a:gd name="connsiteY5" fmla="*/ 162546 h 533400"/>
                <a:gd name="connsiteX6" fmla="*/ 257655 w 495300"/>
                <a:gd name="connsiteY6" fmla="*/ 162546 h 533400"/>
                <a:gd name="connsiteX7" fmla="*/ 257655 w 495300"/>
                <a:gd name="connsiteY7" fmla="*/ 295896 h 533400"/>
                <a:gd name="connsiteX8" fmla="*/ 419580 w 495300"/>
                <a:gd name="connsiteY8" fmla="*/ 295896 h 533400"/>
                <a:gd name="connsiteX9" fmla="*/ 457680 w 495300"/>
                <a:gd name="connsiteY9" fmla="*/ 332091 h 533400"/>
                <a:gd name="connsiteX10" fmla="*/ 457680 w 495300"/>
                <a:gd name="connsiteY10" fmla="*/ 333996 h 533400"/>
                <a:gd name="connsiteX11" fmla="*/ 457680 w 495300"/>
                <a:gd name="connsiteY11" fmla="*/ 438771 h 533400"/>
                <a:gd name="connsiteX12" fmla="*/ 467205 w 495300"/>
                <a:gd name="connsiteY12" fmla="*/ 438771 h 533400"/>
                <a:gd name="connsiteX13" fmla="*/ 495780 w 495300"/>
                <a:gd name="connsiteY13" fmla="*/ 465441 h 533400"/>
                <a:gd name="connsiteX14" fmla="*/ 495780 w 495300"/>
                <a:gd name="connsiteY14" fmla="*/ 467346 h 533400"/>
                <a:gd name="connsiteX15" fmla="*/ 495780 w 495300"/>
                <a:gd name="connsiteY15" fmla="*/ 505446 h 533400"/>
                <a:gd name="connsiteX16" fmla="*/ 467205 w 495300"/>
                <a:gd name="connsiteY16" fmla="*/ 534021 h 533400"/>
                <a:gd name="connsiteX17" fmla="*/ 467205 w 495300"/>
                <a:gd name="connsiteY17" fmla="*/ 534021 h 533400"/>
                <a:gd name="connsiteX18" fmla="*/ 429105 w 495300"/>
                <a:gd name="connsiteY18" fmla="*/ 534021 h 533400"/>
                <a:gd name="connsiteX19" fmla="*/ 400530 w 495300"/>
                <a:gd name="connsiteY19" fmla="*/ 505446 h 533400"/>
                <a:gd name="connsiteX20" fmla="*/ 400530 w 495300"/>
                <a:gd name="connsiteY20" fmla="*/ 505446 h 533400"/>
                <a:gd name="connsiteX21" fmla="*/ 400530 w 495300"/>
                <a:gd name="connsiteY21" fmla="*/ 467346 h 533400"/>
                <a:gd name="connsiteX22" fmla="*/ 429105 w 495300"/>
                <a:gd name="connsiteY22" fmla="*/ 438771 h 533400"/>
                <a:gd name="connsiteX23" fmla="*/ 429105 w 495300"/>
                <a:gd name="connsiteY23" fmla="*/ 438771 h 533400"/>
                <a:gd name="connsiteX24" fmla="*/ 438630 w 495300"/>
                <a:gd name="connsiteY24" fmla="*/ 438771 h 533400"/>
                <a:gd name="connsiteX25" fmla="*/ 438630 w 495300"/>
                <a:gd name="connsiteY25" fmla="*/ 333996 h 533400"/>
                <a:gd name="connsiteX26" fmla="*/ 420533 w 495300"/>
                <a:gd name="connsiteY26" fmla="*/ 314946 h 533400"/>
                <a:gd name="connsiteX27" fmla="*/ 419580 w 495300"/>
                <a:gd name="connsiteY27" fmla="*/ 314946 h 533400"/>
                <a:gd name="connsiteX28" fmla="*/ 257655 w 495300"/>
                <a:gd name="connsiteY28" fmla="*/ 314946 h 533400"/>
                <a:gd name="connsiteX29" fmla="*/ 257655 w 495300"/>
                <a:gd name="connsiteY29" fmla="*/ 438771 h 533400"/>
                <a:gd name="connsiteX30" fmla="*/ 267180 w 495300"/>
                <a:gd name="connsiteY30" fmla="*/ 438771 h 533400"/>
                <a:gd name="connsiteX31" fmla="*/ 295755 w 495300"/>
                <a:gd name="connsiteY31" fmla="*/ 465441 h 533400"/>
                <a:gd name="connsiteX32" fmla="*/ 295755 w 495300"/>
                <a:gd name="connsiteY32" fmla="*/ 467346 h 533400"/>
                <a:gd name="connsiteX33" fmla="*/ 295755 w 495300"/>
                <a:gd name="connsiteY33" fmla="*/ 505446 h 533400"/>
                <a:gd name="connsiteX34" fmla="*/ 267180 w 495300"/>
                <a:gd name="connsiteY34" fmla="*/ 534021 h 533400"/>
                <a:gd name="connsiteX35" fmla="*/ 267180 w 495300"/>
                <a:gd name="connsiteY35" fmla="*/ 534021 h 533400"/>
                <a:gd name="connsiteX36" fmla="*/ 229080 w 495300"/>
                <a:gd name="connsiteY36" fmla="*/ 534021 h 533400"/>
                <a:gd name="connsiteX37" fmla="*/ 200505 w 495300"/>
                <a:gd name="connsiteY37" fmla="*/ 505446 h 533400"/>
                <a:gd name="connsiteX38" fmla="*/ 200505 w 495300"/>
                <a:gd name="connsiteY38" fmla="*/ 505446 h 533400"/>
                <a:gd name="connsiteX39" fmla="*/ 200505 w 495300"/>
                <a:gd name="connsiteY39" fmla="*/ 467346 h 533400"/>
                <a:gd name="connsiteX40" fmla="*/ 229080 w 495300"/>
                <a:gd name="connsiteY40" fmla="*/ 438771 h 533400"/>
                <a:gd name="connsiteX41" fmla="*/ 229080 w 495300"/>
                <a:gd name="connsiteY41" fmla="*/ 438771 h 533400"/>
                <a:gd name="connsiteX42" fmla="*/ 238605 w 495300"/>
                <a:gd name="connsiteY42" fmla="*/ 438771 h 533400"/>
                <a:gd name="connsiteX43" fmla="*/ 238605 w 495300"/>
                <a:gd name="connsiteY43" fmla="*/ 314946 h 533400"/>
                <a:gd name="connsiteX44" fmla="*/ 76680 w 495300"/>
                <a:gd name="connsiteY44" fmla="*/ 314946 h 533400"/>
                <a:gd name="connsiteX45" fmla="*/ 57630 w 495300"/>
                <a:gd name="connsiteY45" fmla="*/ 333044 h 533400"/>
                <a:gd name="connsiteX46" fmla="*/ 57630 w 495300"/>
                <a:gd name="connsiteY46" fmla="*/ 333996 h 533400"/>
                <a:gd name="connsiteX47" fmla="*/ 57630 w 495300"/>
                <a:gd name="connsiteY47" fmla="*/ 438771 h 533400"/>
                <a:gd name="connsiteX48" fmla="*/ 67155 w 495300"/>
                <a:gd name="connsiteY48" fmla="*/ 438771 h 533400"/>
                <a:gd name="connsiteX49" fmla="*/ 95730 w 495300"/>
                <a:gd name="connsiteY49" fmla="*/ 465441 h 533400"/>
                <a:gd name="connsiteX50" fmla="*/ 95730 w 495300"/>
                <a:gd name="connsiteY50" fmla="*/ 467346 h 533400"/>
                <a:gd name="connsiteX51" fmla="*/ 95730 w 495300"/>
                <a:gd name="connsiteY51" fmla="*/ 505446 h 533400"/>
                <a:gd name="connsiteX52" fmla="*/ 67155 w 495300"/>
                <a:gd name="connsiteY52" fmla="*/ 534021 h 533400"/>
                <a:gd name="connsiteX53" fmla="*/ 67155 w 495300"/>
                <a:gd name="connsiteY53" fmla="*/ 534021 h 533400"/>
                <a:gd name="connsiteX54" fmla="*/ 29055 w 495300"/>
                <a:gd name="connsiteY54" fmla="*/ 534021 h 533400"/>
                <a:gd name="connsiteX55" fmla="*/ 480 w 495300"/>
                <a:gd name="connsiteY55" fmla="*/ 505446 h 533400"/>
                <a:gd name="connsiteX56" fmla="*/ 480 w 495300"/>
                <a:gd name="connsiteY56" fmla="*/ 505446 h 533400"/>
                <a:gd name="connsiteX57" fmla="*/ 480 w 495300"/>
                <a:gd name="connsiteY57" fmla="*/ 467346 h 533400"/>
                <a:gd name="connsiteX58" fmla="*/ 29055 w 495300"/>
                <a:gd name="connsiteY58" fmla="*/ 438771 h 533400"/>
                <a:gd name="connsiteX59" fmla="*/ 29055 w 495300"/>
                <a:gd name="connsiteY59" fmla="*/ 438771 h 533400"/>
                <a:gd name="connsiteX60" fmla="*/ 38580 w 495300"/>
                <a:gd name="connsiteY60" fmla="*/ 438771 h 533400"/>
                <a:gd name="connsiteX61" fmla="*/ 38580 w 495300"/>
                <a:gd name="connsiteY61" fmla="*/ 333996 h 533400"/>
                <a:gd name="connsiteX62" fmla="*/ 74775 w 495300"/>
                <a:gd name="connsiteY62" fmla="*/ 295896 h 533400"/>
                <a:gd name="connsiteX63" fmla="*/ 76680 w 495300"/>
                <a:gd name="connsiteY63" fmla="*/ 295896 h 533400"/>
                <a:gd name="connsiteX64" fmla="*/ 238605 w 495300"/>
                <a:gd name="connsiteY64" fmla="*/ 295896 h 533400"/>
                <a:gd name="connsiteX65" fmla="*/ 238605 w 495300"/>
                <a:gd name="connsiteY65" fmla="*/ 162546 h 533400"/>
                <a:gd name="connsiteX66" fmla="*/ 133830 w 495300"/>
                <a:gd name="connsiteY66" fmla="*/ 162546 h 533400"/>
                <a:gd name="connsiteX67" fmla="*/ 95730 w 495300"/>
                <a:gd name="connsiteY67" fmla="*/ 126351 h 533400"/>
                <a:gd name="connsiteX68" fmla="*/ 95730 w 495300"/>
                <a:gd name="connsiteY68" fmla="*/ 124446 h 533400"/>
                <a:gd name="connsiteX69" fmla="*/ 95730 w 495300"/>
                <a:gd name="connsiteY69" fmla="*/ 38721 h 533400"/>
                <a:gd name="connsiteX70" fmla="*/ 133830 w 495300"/>
                <a:gd name="connsiteY70" fmla="*/ 621 h 533400"/>
                <a:gd name="connsiteX71" fmla="*/ 133830 w 495300"/>
                <a:gd name="connsiteY71" fmla="*/ 621 h 533400"/>
                <a:gd name="connsiteX72" fmla="*/ 362430 w 495300"/>
                <a:gd name="connsiteY72" fmla="*/ 621 h 533400"/>
                <a:gd name="connsiteX73" fmla="*/ 67155 w 495300"/>
                <a:gd name="connsiteY73" fmla="*/ 457821 h 533400"/>
                <a:gd name="connsiteX74" fmla="*/ 29055 w 495300"/>
                <a:gd name="connsiteY74" fmla="*/ 457821 h 533400"/>
                <a:gd name="connsiteX75" fmla="*/ 19530 w 495300"/>
                <a:gd name="connsiteY75" fmla="*/ 467346 h 533400"/>
                <a:gd name="connsiteX76" fmla="*/ 19530 w 495300"/>
                <a:gd name="connsiteY76" fmla="*/ 467346 h 533400"/>
                <a:gd name="connsiteX77" fmla="*/ 19530 w 495300"/>
                <a:gd name="connsiteY77" fmla="*/ 505446 h 533400"/>
                <a:gd name="connsiteX78" fmla="*/ 29055 w 495300"/>
                <a:gd name="connsiteY78" fmla="*/ 514971 h 533400"/>
                <a:gd name="connsiteX79" fmla="*/ 29055 w 495300"/>
                <a:gd name="connsiteY79" fmla="*/ 514971 h 533400"/>
                <a:gd name="connsiteX80" fmla="*/ 67155 w 495300"/>
                <a:gd name="connsiteY80" fmla="*/ 514971 h 533400"/>
                <a:gd name="connsiteX81" fmla="*/ 76680 w 495300"/>
                <a:gd name="connsiteY81" fmla="*/ 505446 h 533400"/>
                <a:gd name="connsiteX82" fmla="*/ 76680 w 495300"/>
                <a:gd name="connsiteY82" fmla="*/ 505446 h 533400"/>
                <a:gd name="connsiteX83" fmla="*/ 76680 w 495300"/>
                <a:gd name="connsiteY83" fmla="*/ 467346 h 533400"/>
                <a:gd name="connsiteX84" fmla="*/ 67155 w 495300"/>
                <a:gd name="connsiteY84" fmla="*/ 457821 h 533400"/>
                <a:gd name="connsiteX85" fmla="*/ 67155 w 495300"/>
                <a:gd name="connsiteY85" fmla="*/ 457821 h 533400"/>
                <a:gd name="connsiteX86" fmla="*/ 267180 w 495300"/>
                <a:gd name="connsiteY86" fmla="*/ 457821 h 533400"/>
                <a:gd name="connsiteX87" fmla="*/ 229080 w 495300"/>
                <a:gd name="connsiteY87" fmla="*/ 457821 h 533400"/>
                <a:gd name="connsiteX88" fmla="*/ 219555 w 495300"/>
                <a:gd name="connsiteY88" fmla="*/ 467346 h 533400"/>
                <a:gd name="connsiteX89" fmla="*/ 219555 w 495300"/>
                <a:gd name="connsiteY89" fmla="*/ 467346 h 533400"/>
                <a:gd name="connsiteX90" fmla="*/ 219555 w 495300"/>
                <a:gd name="connsiteY90" fmla="*/ 505446 h 533400"/>
                <a:gd name="connsiteX91" fmla="*/ 229080 w 495300"/>
                <a:gd name="connsiteY91" fmla="*/ 514971 h 533400"/>
                <a:gd name="connsiteX92" fmla="*/ 229080 w 495300"/>
                <a:gd name="connsiteY92" fmla="*/ 514971 h 533400"/>
                <a:gd name="connsiteX93" fmla="*/ 267180 w 495300"/>
                <a:gd name="connsiteY93" fmla="*/ 514971 h 533400"/>
                <a:gd name="connsiteX94" fmla="*/ 276705 w 495300"/>
                <a:gd name="connsiteY94" fmla="*/ 505446 h 533400"/>
                <a:gd name="connsiteX95" fmla="*/ 276705 w 495300"/>
                <a:gd name="connsiteY95" fmla="*/ 505446 h 533400"/>
                <a:gd name="connsiteX96" fmla="*/ 276705 w 495300"/>
                <a:gd name="connsiteY96" fmla="*/ 467346 h 533400"/>
                <a:gd name="connsiteX97" fmla="*/ 267180 w 495300"/>
                <a:gd name="connsiteY97" fmla="*/ 457821 h 533400"/>
                <a:gd name="connsiteX98" fmla="*/ 267180 w 495300"/>
                <a:gd name="connsiteY98" fmla="*/ 457821 h 533400"/>
                <a:gd name="connsiteX99" fmla="*/ 467205 w 495300"/>
                <a:gd name="connsiteY99" fmla="*/ 457821 h 533400"/>
                <a:gd name="connsiteX100" fmla="*/ 429105 w 495300"/>
                <a:gd name="connsiteY100" fmla="*/ 457821 h 533400"/>
                <a:gd name="connsiteX101" fmla="*/ 419580 w 495300"/>
                <a:gd name="connsiteY101" fmla="*/ 467346 h 533400"/>
                <a:gd name="connsiteX102" fmla="*/ 419580 w 495300"/>
                <a:gd name="connsiteY102" fmla="*/ 467346 h 533400"/>
                <a:gd name="connsiteX103" fmla="*/ 419580 w 495300"/>
                <a:gd name="connsiteY103" fmla="*/ 505446 h 533400"/>
                <a:gd name="connsiteX104" fmla="*/ 429105 w 495300"/>
                <a:gd name="connsiteY104" fmla="*/ 514971 h 533400"/>
                <a:gd name="connsiteX105" fmla="*/ 429105 w 495300"/>
                <a:gd name="connsiteY105" fmla="*/ 514971 h 533400"/>
                <a:gd name="connsiteX106" fmla="*/ 467205 w 495300"/>
                <a:gd name="connsiteY106" fmla="*/ 514971 h 533400"/>
                <a:gd name="connsiteX107" fmla="*/ 476730 w 495300"/>
                <a:gd name="connsiteY107" fmla="*/ 505446 h 533400"/>
                <a:gd name="connsiteX108" fmla="*/ 476730 w 495300"/>
                <a:gd name="connsiteY108" fmla="*/ 505446 h 533400"/>
                <a:gd name="connsiteX109" fmla="*/ 476730 w 495300"/>
                <a:gd name="connsiteY109" fmla="*/ 467346 h 533400"/>
                <a:gd name="connsiteX110" fmla="*/ 467205 w 495300"/>
                <a:gd name="connsiteY110" fmla="*/ 457821 h 533400"/>
                <a:gd name="connsiteX111" fmla="*/ 467205 w 495300"/>
                <a:gd name="connsiteY111" fmla="*/ 457821 h 533400"/>
                <a:gd name="connsiteX112" fmla="*/ 362430 w 495300"/>
                <a:gd name="connsiteY112" fmla="*/ 19671 h 533400"/>
                <a:gd name="connsiteX113" fmla="*/ 133830 w 495300"/>
                <a:gd name="connsiteY113" fmla="*/ 19671 h 533400"/>
                <a:gd name="connsiteX114" fmla="*/ 114780 w 495300"/>
                <a:gd name="connsiteY114" fmla="*/ 38721 h 533400"/>
                <a:gd name="connsiteX115" fmla="*/ 114780 w 495300"/>
                <a:gd name="connsiteY115" fmla="*/ 38721 h 533400"/>
                <a:gd name="connsiteX116" fmla="*/ 114780 w 495300"/>
                <a:gd name="connsiteY116" fmla="*/ 124446 h 533400"/>
                <a:gd name="connsiteX117" fmla="*/ 133830 w 495300"/>
                <a:gd name="connsiteY117" fmla="*/ 143496 h 533400"/>
                <a:gd name="connsiteX118" fmla="*/ 133830 w 495300"/>
                <a:gd name="connsiteY118" fmla="*/ 143496 h 533400"/>
                <a:gd name="connsiteX119" fmla="*/ 362430 w 495300"/>
                <a:gd name="connsiteY119" fmla="*/ 143496 h 533400"/>
                <a:gd name="connsiteX120" fmla="*/ 381480 w 495300"/>
                <a:gd name="connsiteY120" fmla="*/ 124446 h 533400"/>
                <a:gd name="connsiteX121" fmla="*/ 381480 w 495300"/>
                <a:gd name="connsiteY121" fmla="*/ 124446 h 533400"/>
                <a:gd name="connsiteX122" fmla="*/ 381480 w 495300"/>
                <a:gd name="connsiteY122" fmla="*/ 38721 h 533400"/>
                <a:gd name="connsiteX123" fmla="*/ 362430 w 495300"/>
                <a:gd name="connsiteY123" fmla="*/ 19671 h 533400"/>
                <a:gd name="connsiteX124" fmla="*/ 362430 w 495300"/>
                <a:gd name="connsiteY124" fmla="*/ 19671 h 533400"/>
                <a:gd name="connsiteX125" fmla="*/ 157643 w 495300"/>
                <a:gd name="connsiteY125" fmla="*/ 86346 h 533400"/>
                <a:gd name="connsiteX126" fmla="*/ 171930 w 495300"/>
                <a:gd name="connsiteY126" fmla="*/ 100634 h 533400"/>
                <a:gd name="connsiteX127" fmla="*/ 157643 w 495300"/>
                <a:gd name="connsiteY127" fmla="*/ 114921 h 533400"/>
                <a:gd name="connsiteX128" fmla="*/ 143355 w 495300"/>
                <a:gd name="connsiteY128" fmla="*/ 100634 h 533400"/>
                <a:gd name="connsiteX129" fmla="*/ 157643 w 495300"/>
                <a:gd name="connsiteY129" fmla="*/ 86346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495300" h="533400">
                  <a:moveTo>
                    <a:pt x="362430" y="621"/>
                  </a:moveTo>
                  <a:cubicBezTo>
                    <a:pt x="383385" y="621"/>
                    <a:pt x="400530" y="17766"/>
                    <a:pt x="400530" y="38721"/>
                  </a:cubicBezTo>
                  <a:lnTo>
                    <a:pt x="400530" y="38721"/>
                  </a:lnTo>
                  <a:lnTo>
                    <a:pt x="400530" y="124446"/>
                  </a:lnTo>
                  <a:cubicBezTo>
                    <a:pt x="400530" y="145401"/>
                    <a:pt x="383385" y="162546"/>
                    <a:pt x="362430" y="162546"/>
                  </a:cubicBezTo>
                  <a:lnTo>
                    <a:pt x="362430" y="162546"/>
                  </a:lnTo>
                  <a:lnTo>
                    <a:pt x="257655" y="162546"/>
                  </a:lnTo>
                  <a:lnTo>
                    <a:pt x="257655" y="295896"/>
                  </a:lnTo>
                  <a:lnTo>
                    <a:pt x="419580" y="295896"/>
                  </a:lnTo>
                  <a:cubicBezTo>
                    <a:pt x="439583" y="295896"/>
                    <a:pt x="456727" y="312089"/>
                    <a:pt x="457680" y="332091"/>
                  </a:cubicBezTo>
                  <a:lnTo>
                    <a:pt x="457680" y="333996"/>
                  </a:lnTo>
                  <a:lnTo>
                    <a:pt x="457680" y="438771"/>
                  </a:lnTo>
                  <a:lnTo>
                    <a:pt x="467205" y="438771"/>
                  </a:lnTo>
                  <a:cubicBezTo>
                    <a:pt x="482445" y="438771"/>
                    <a:pt x="494827" y="450201"/>
                    <a:pt x="495780" y="465441"/>
                  </a:cubicBezTo>
                  <a:lnTo>
                    <a:pt x="495780" y="467346"/>
                  </a:lnTo>
                  <a:lnTo>
                    <a:pt x="495780" y="505446"/>
                  </a:lnTo>
                  <a:cubicBezTo>
                    <a:pt x="495780" y="521639"/>
                    <a:pt x="483398" y="534021"/>
                    <a:pt x="467205" y="534021"/>
                  </a:cubicBezTo>
                  <a:lnTo>
                    <a:pt x="467205" y="534021"/>
                  </a:lnTo>
                  <a:lnTo>
                    <a:pt x="429105" y="534021"/>
                  </a:lnTo>
                  <a:cubicBezTo>
                    <a:pt x="412912" y="534021"/>
                    <a:pt x="400530" y="521639"/>
                    <a:pt x="400530" y="505446"/>
                  </a:cubicBezTo>
                  <a:lnTo>
                    <a:pt x="400530" y="505446"/>
                  </a:lnTo>
                  <a:lnTo>
                    <a:pt x="400530" y="467346"/>
                  </a:lnTo>
                  <a:cubicBezTo>
                    <a:pt x="400530" y="451153"/>
                    <a:pt x="412912" y="438771"/>
                    <a:pt x="429105" y="438771"/>
                  </a:cubicBezTo>
                  <a:lnTo>
                    <a:pt x="429105" y="438771"/>
                  </a:lnTo>
                  <a:lnTo>
                    <a:pt x="438630" y="438771"/>
                  </a:lnTo>
                  <a:lnTo>
                    <a:pt x="438630" y="333996"/>
                  </a:lnTo>
                  <a:cubicBezTo>
                    <a:pt x="438630" y="323519"/>
                    <a:pt x="431010" y="315898"/>
                    <a:pt x="420533" y="314946"/>
                  </a:cubicBezTo>
                  <a:lnTo>
                    <a:pt x="419580" y="314946"/>
                  </a:lnTo>
                  <a:lnTo>
                    <a:pt x="257655" y="314946"/>
                  </a:lnTo>
                  <a:lnTo>
                    <a:pt x="257655" y="438771"/>
                  </a:lnTo>
                  <a:lnTo>
                    <a:pt x="267180" y="438771"/>
                  </a:lnTo>
                  <a:cubicBezTo>
                    <a:pt x="282420" y="438771"/>
                    <a:pt x="294802" y="450201"/>
                    <a:pt x="295755" y="465441"/>
                  </a:cubicBezTo>
                  <a:lnTo>
                    <a:pt x="295755" y="467346"/>
                  </a:lnTo>
                  <a:lnTo>
                    <a:pt x="295755" y="505446"/>
                  </a:lnTo>
                  <a:cubicBezTo>
                    <a:pt x="295755" y="521639"/>
                    <a:pt x="283373" y="534021"/>
                    <a:pt x="267180" y="534021"/>
                  </a:cubicBezTo>
                  <a:lnTo>
                    <a:pt x="267180" y="534021"/>
                  </a:lnTo>
                  <a:lnTo>
                    <a:pt x="229080" y="534021"/>
                  </a:lnTo>
                  <a:cubicBezTo>
                    <a:pt x="212887" y="534021"/>
                    <a:pt x="200505" y="521639"/>
                    <a:pt x="200505" y="505446"/>
                  </a:cubicBezTo>
                  <a:lnTo>
                    <a:pt x="200505" y="505446"/>
                  </a:lnTo>
                  <a:lnTo>
                    <a:pt x="200505" y="467346"/>
                  </a:lnTo>
                  <a:cubicBezTo>
                    <a:pt x="200505" y="451153"/>
                    <a:pt x="212887" y="438771"/>
                    <a:pt x="229080" y="438771"/>
                  </a:cubicBezTo>
                  <a:lnTo>
                    <a:pt x="229080" y="438771"/>
                  </a:lnTo>
                  <a:lnTo>
                    <a:pt x="238605" y="438771"/>
                  </a:lnTo>
                  <a:lnTo>
                    <a:pt x="238605" y="314946"/>
                  </a:lnTo>
                  <a:lnTo>
                    <a:pt x="76680" y="314946"/>
                  </a:lnTo>
                  <a:cubicBezTo>
                    <a:pt x="66202" y="314946"/>
                    <a:pt x="58583" y="322566"/>
                    <a:pt x="57630" y="333044"/>
                  </a:cubicBezTo>
                  <a:lnTo>
                    <a:pt x="57630" y="333996"/>
                  </a:lnTo>
                  <a:lnTo>
                    <a:pt x="57630" y="438771"/>
                  </a:lnTo>
                  <a:lnTo>
                    <a:pt x="67155" y="438771"/>
                  </a:lnTo>
                  <a:cubicBezTo>
                    <a:pt x="82395" y="438771"/>
                    <a:pt x="94777" y="450201"/>
                    <a:pt x="95730" y="465441"/>
                  </a:cubicBezTo>
                  <a:lnTo>
                    <a:pt x="95730" y="467346"/>
                  </a:lnTo>
                  <a:lnTo>
                    <a:pt x="95730" y="505446"/>
                  </a:lnTo>
                  <a:cubicBezTo>
                    <a:pt x="95730" y="521639"/>
                    <a:pt x="83348" y="534021"/>
                    <a:pt x="67155" y="534021"/>
                  </a:cubicBezTo>
                  <a:lnTo>
                    <a:pt x="67155" y="534021"/>
                  </a:lnTo>
                  <a:lnTo>
                    <a:pt x="29055" y="534021"/>
                  </a:lnTo>
                  <a:cubicBezTo>
                    <a:pt x="12862" y="534021"/>
                    <a:pt x="480" y="521639"/>
                    <a:pt x="480" y="505446"/>
                  </a:cubicBezTo>
                  <a:lnTo>
                    <a:pt x="480" y="505446"/>
                  </a:lnTo>
                  <a:lnTo>
                    <a:pt x="480" y="467346"/>
                  </a:lnTo>
                  <a:cubicBezTo>
                    <a:pt x="480" y="451153"/>
                    <a:pt x="12862" y="438771"/>
                    <a:pt x="29055" y="438771"/>
                  </a:cubicBezTo>
                  <a:lnTo>
                    <a:pt x="29055" y="438771"/>
                  </a:lnTo>
                  <a:lnTo>
                    <a:pt x="38580" y="438771"/>
                  </a:lnTo>
                  <a:lnTo>
                    <a:pt x="38580" y="333996"/>
                  </a:lnTo>
                  <a:cubicBezTo>
                    <a:pt x="38580" y="313994"/>
                    <a:pt x="54773" y="296848"/>
                    <a:pt x="74775" y="295896"/>
                  </a:cubicBezTo>
                  <a:lnTo>
                    <a:pt x="76680" y="295896"/>
                  </a:lnTo>
                  <a:lnTo>
                    <a:pt x="238605" y="295896"/>
                  </a:lnTo>
                  <a:lnTo>
                    <a:pt x="238605" y="162546"/>
                  </a:lnTo>
                  <a:lnTo>
                    <a:pt x="133830" y="162546"/>
                  </a:lnTo>
                  <a:cubicBezTo>
                    <a:pt x="113827" y="162546"/>
                    <a:pt x="96683" y="146353"/>
                    <a:pt x="95730" y="126351"/>
                  </a:cubicBezTo>
                  <a:lnTo>
                    <a:pt x="95730" y="124446"/>
                  </a:lnTo>
                  <a:lnTo>
                    <a:pt x="95730" y="38721"/>
                  </a:lnTo>
                  <a:cubicBezTo>
                    <a:pt x="95730" y="17766"/>
                    <a:pt x="112875" y="621"/>
                    <a:pt x="133830" y="621"/>
                  </a:cubicBezTo>
                  <a:lnTo>
                    <a:pt x="133830" y="621"/>
                  </a:lnTo>
                  <a:lnTo>
                    <a:pt x="362430" y="621"/>
                  </a:lnTo>
                  <a:close/>
                  <a:moveTo>
                    <a:pt x="67155" y="457821"/>
                  </a:moveTo>
                  <a:lnTo>
                    <a:pt x="29055" y="457821"/>
                  </a:lnTo>
                  <a:cubicBezTo>
                    <a:pt x="23340" y="457821"/>
                    <a:pt x="19530" y="461631"/>
                    <a:pt x="19530" y="467346"/>
                  </a:cubicBezTo>
                  <a:lnTo>
                    <a:pt x="19530" y="467346"/>
                  </a:lnTo>
                  <a:lnTo>
                    <a:pt x="19530" y="505446"/>
                  </a:lnTo>
                  <a:cubicBezTo>
                    <a:pt x="19530" y="511161"/>
                    <a:pt x="23340" y="514971"/>
                    <a:pt x="29055" y="514971"/>
                  </a:cubicBezTo>
                  <a:lnTo>
                    <a:pt x="29055" y="514971"/>
                  </a:lnTo>
                  <a:lnTo>
                    <a:pt x="67155" y="514971"/>
                  </a:lnTo>
                  <a:cubicBezTo>
                    <a:pt x="72870" y="514971"/>
                    <a:pt x="76680" y="511161"/>
                    <a:pt x="76680" y="505446"/>
                  </a:cubicBezTo>
                  <a:lnTo>
                    <a:pt x="76680" y="505446"/>
                  </a:lnTo>
                  <a:lnTo>
                    <a:pt x="76680" y="467346"/>
                  </a:lnTo>
                  <a:cubicBezTo>
                    <a:pt x="76680" y="461631"/>
                    <a:pt x="72870" y="457821"/>
                    <a:pt x="67155" y="457821"/>
                  </a:cubicBezTo>
                  <a:lnTo>
                    <a:pt x="67155" y="457821"/>
                  </a:lnTo>
                  <a:close/>
                  <a:moveTo>
                    <a:pt x="267180" y="457821"/>
                  </a:moveTo>
                  <a:lnTo>
                    <a:pt x="229080" y="457821"/>
                  </a:lnTo>
                  <a:cubicBezTo>
                    <a:pt x="223365" y="457821"/>
                    <a:pt x="219555" y="461631"/>
                    <a:pt x="219555" y="467346"/>
                  </a:cubicBezTo>
                  <a:lnTo>
                    <a:pt x="219555" y="467346"/>
                  </a:lnTo>
                  <a:lnTo>
                    <a:pt x="219555" y="505446"/>
                  </a:lnTo>
                  <a:cubicBezTo>
                    <a:pt x="219555" y="511161"/>
                    <a:pt x="223365" y="514971"/>
                    <a:pt x="229080" y="514971"/>
                  </a:cubicBezTo>
                  <a:lnTo>
                    <a:pt x="229080" y="514971"/>
                  </a:lnTo>
                  <a:lnTo>
                    <a:pt x="267180" y="514971"/>
                  </a:lnTo>
                  <a:cubicBezTo>
                    <a:pt x="272895" y="514971"/>
                    <a:pt x="276705" y="511161"/>
                    <a:pt x="276705" y="505446"/>
                  </a:cubicBezTo>
                  <a:lnTo>
                    <a:pt x="276705" y="505446"/>
                  </a:lnTo>
                  <a:lnTo>
                    <a:pt x="276705" y="467346"/>
                  </a:lnTo>
                  <a:cubicBezTo>
                    <a:pt x="276705" y="461631"/>
                    <a:pt x="272895" y="457821"/>
                    <a:pt x="267180" y="457821"/>
                  </a:cubicBezTo>
                  <a:lnTo>
                    <a:pt x="267180" y="457821"/>
                  </a:lnTo>
                  <a:close/>
                  <a:moveTo>
                    <a:pt x="467205" y="457821"/>
                  </a:moveTo>
                  <a:lnTo>
                    <a:pt x="429105" y="457821"/>
                  </a:lnTo>
                  <a:cubicBezTo>
                    <a:pt x="423390" y="457821"/>
                    <a:pt x="419580" y="461631"/>
                    <a:pt x="419580" y="467346"/>
                  </a:cubicBezTo>
                  <a:lnTo>
                    <a:pt x="419580" y="467346"/>
                  </a:lnTo>
                  <a:lnTo>
                    <a:pt x="419580" y="505446"/>
                  </a:lnTo>
                  <a:cubicBezTo>
                    <a:pt x="419580" y="511161"/>
                    <a:pt x="423390" y="514971"/>
                    <a:pt x="429105" y="514971"/>
                  </a:cubicBezTo>
                  <a:lnTo>
                    <a:pt x="429105" y="514971"/>
                  </a:lnTo>
                  <a:lnTo>
                    <a:pt x="467205" y="514971"/>
                  </a:lnTo>
                  <a:cubicBezTo>
                    <a:pt x="472920" y="514971"/>
                    <a:pt x="476730" y="511161"/>
                    <a:pt x="476730" y="505446"/>
                  </a:cubicBezTo>
                  <a:lnTo>
                    <a:pt x="476730" y="505446"/>
                  </a:lnTo>
                  <a:lnTo>
                    <a:pt x="476730" y="467346"/>
                  </a:lnTo>
                  <a:cubicBezTo>
                    <a:pt x="476730" y="461631"/>
                    <a:pt x="472920" y="457821"/>
                    <a:pt x="467205" y="457821"/>
                  </a:cubicBezTo>
                  <a:lnTo>
                    <a:pt x="467205" y="457821"/>
                  </a:lnTo>
                  <a:close/>
                  <a:moveTo>
                    <a:pt x="362430" y="19671"/>
                  </a:moveTo>
                  <a:lnTo>
                    <a:pt x="133830" y="19671"/>
                  </a:lnTo>
                  <a:cubicBezTo>
                    <a:pt x="123352" y="19671"/>
                    <a:pt x="114780" y="28244"/>
                    <a:pt x="114780" y="38721"/>
                  </a:cubicBezTo>
                  <a:lnTo>
                    <a:pt x="114780" y="38721"/>
                  </a:lnTo>
                  <a:lnTo>
                    <a:pt x="114780" y="124446"/>
                  </a:lnTo>
                  <a:cubicBezTo>
                    <a:pt x="114780" y="134923"/>
                    <a:pt x="123352" y="143496"/>
                    <a:pt x="133830" y="143496"/>
                  </a:cubicBezTo>
                  <a:lnTo>
                    <a:pt x="133830" y="143496"/>
                  </a:lnTo>
                  <a:lnTo>
                    <a:pt x="362430" y="143496"/>
                  </a:lnTo>
                  <a:cubicBezTo>
                    <a:pt x="372908" y="143496"/>
                    <a:pt x="381480" y="134923"/>
                    <a:pt x="381480" y="124446"/>
                  </a:cubicBezTo>
                  <a:lnTo>
                    <a:pt x="381480" y="124446"/>
                  </a:lnTo>
                  <a:lnTo>
                    <a:pt x="381480" y="38721"/>
                  </a:lnTo>
                  <a:cubicBezTo>
                    <a:pt x="381480" y="28244"/>
                    <a:pt x="372908" y="19671"/>
                    <a:pt x="362430" y="19671"/>
                  </a:cubicBezTo>
                  <a:lnTo>
                    <a:pt x="362430" y="19671"/>
                  </a:lnTo>
                  <a:close/>
                  <a:moveTo>
                    <a:pt x="157643" y="86346"/>
                  </a:moveTo>
                  <a:cubicBezTo>
                    <a:pt x="165262" y="86346"/>
                    <a:pt x="171930" y="93014"/>
                    <a:pt x="171930" y="100634"/>
                  </a:cubicBezTo>
                  <a:cubicBezTo>
                    <a:pt x="171930" y="108253"/>
                    <a:pt x="165262" y="114921"/>
                    <a:pt x="157643" y="114921"/>
                  </a:cubicBezTo>
                  <a:cubicBezTo>
                    <a:pt x="150023" y="114921"/>
                    <a:pt x="143355" y="108253"/>
                    <a:pt x="143355" y="100634"/>
                  </a:cubicBezTo>
                  <a:cubicBezTo>
                    <a:pt x="143355" y="93014"/>
                    <a:pt x="150023" y="86346"/>
                    <a:pt x="157643" y="86346"/>
                  </a:cubicBezTo>
                  <a:close/>
                </a:path>
              </a:pathLst>
            </a:custGeom>
            <a:solidFill>
              <a:srgbClr val="15548D"/>
            </a:solidFill>
            <a:ln w="6350">
              <a:solidFill>
                <a:srgbClr val="15548D"/>
              </a:solidFill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7" name="淘宝-想搞设计PPT(倒卖必究)-17"/>
            <p:cNvSpPr txBox="1"/>
            <p:nvPr/>
          </p:nvSpPr>
          <p:spPr>
            <a:xfrm>
              <a:off x="2645111" y="3558907"/>
              <a:ext cx="9951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</a:t>
              </a:r>
              <a:r>
                <a:rPr lang="en-US" altLang="zh-CN" sz="100" b="1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 </a:t>
              </a:r>
              <a:r>
                <a:rPr lang="en-US" altLang="zh-CN" sz="1400" b="1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400" b="1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69320" y="3254936"/>
            <a:ext cx="1429658" cy="1429658"/>
            <a:chOff x="669320" y="3254936"/>
            <a:chExt cx="1429658" cy="1429658"/>
          </a:xfrm>
        </p:grpSpPr>
        <p:sp>
          <p:nvSpPr>
            <p:cNvPr id="12" name="淘宝-想搞设计PPT(倒卖必究)-12"/>
            <p:cNvSpPr/>
            <p:nvPr/>
          </p:nvSpPr>
          <p:spPr>
            <a:xfrm>
              <a:off x="669320" y="3254936"/>
              <a:ext cx="1429658" cy="1429658"/>
            </a:xfrm>
            <a:prstGeom prst="roundRect">
              <a:avLst>
                <a:gd name="adj" fmla="val 15857"/>
              </a:avLst>
            </a:prstGeom>
            <a:solidFill>
              <a:srgbClr val="15548D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3" name="淘宝-想搞设计PPT(倒卖必究)-13"/>
            <p:cNvSpPr/>
            <p:nvPr/>
          </p:nvSpPr>
          <p:spPr bwMode="auto">
            <a:xfrm>
              <a:off x="1211884" y="4036091"/>
              <a:ext cx="344531" cy="344531"/>
            </a:xfrm>
            <a:custGeom>
              <a:avLst/>
              <a:gdLst>
                <a:gd name="connsiteX0" fmla="*/ 343764 w 533400"/>
                <a:gd name="connsiteY0" fmla="*/ 621 h 533400"/>
                <a:gd name="connsiteX1" fmla="*/ 381864 w 533400"/>
                <a:gd name="connsiteY1" fmla="*/ 38721 h 533400"/>
                <a:gd name="connsiteX2" fmla="*/ 381864 w 533400"/>
                <a:gd name="connsiteY2" fmla="*/ 38721 h 533400"/>
                <a:gd name="connsiteX3" fmla="*/ 381864 w 533400"/>
                <a:gd name="connsiteY3" fmla="*/ 114921 h 533400"/>
                <a:gd name="connsiteX4" fmla="*/ 496164 w 533400"/>
                <a:gd name="connsiteY4" fmla="*/ 114921 h 533400"/>
                <a:gd name="connsiteX5" fmla="*/ 534264 w 533400"/>
                <a:gd name="connsiteY5" fmla="*/ 151116 h 533400"/>
                <a:gd name="connsiteX6" fmla="*/ 534264 w 533400"/>
                <a:gd name="connsiteY6" fmla="*/ 153021 h 533400"/>
                <a:gd name="connsiteX7" fmla="*/ 534264 w 533400"/>
                <a:gd name="connsiteY7" fmla="*/ 381621 h 533400"/>
                <a:gd name="connsiteX8" fmla="*/ 498069 w 533400"/>
                <a:gd name="connsiteY8" fmla="*/ 419721 h 533400"/>
                <a:gd name="connsiteX9" fmla="*/ 496164 w 533400"/>
                <a:gd name="connsiteY9" fmla="*/ 419721 h 533400"/>
                <a:gd name="connsiteX10" fmla="*/ 381864 w 533400"/>
                <a:gd name="connsiteY10" fmla="*/ 419721 h 533400"/>
                <a:gd name="connsiteX11" fmla="*/ 381864 w 533400"/>
                <a:gd name="connsiteY11" fmla="*/ 495921 h 533400"/>
                <a:gd name="connsiteX12" fmla="*/ 345669 w 533400"/>
                <a:gd name="connsiteY12" fmla="*/ 534021 h 533400"/>
                <a:gd name="connsiteX13" fmla="*/ 343764 w 533400"/>
                <a:gd name="connsiteY13" fmla="*/ 534021 h 533400"/>
                <a:gd name="connsiteX14" fmla="*/ 191364 w 533400"/>
                <a:gd name="connsiteY14" fmla="*/ 534021 h 533400"/>
                <a:gd name="connsiteX15" fmla="*/ 153264 w 533400"/>
                <a:gd name="connsiteY15" fmla="*/ 495921 h 533400"/>
                <a:gd name="connsiteX16" fmla="*/ 153264 w 533400"/>
                <a:gd name="connsiteY16" fmla="*/ 495921 h 533400"/>
                <a:gd name="connsiteX17" fmla="*/ 153264 w 533400"/>
                <a:gd name="connsiteY17" fmla="*/ 419721 h 533400"/>
                <a:gd name="connsiteX18" fmla="*/ 38964 w 533400"/>
                <a:gd name="connsiteY18" fmla="*/ 419721 h 533400"/>
                <a:gd name="connsiteX19" fmla="*/ 864 w 533400"/>
                <a:gd name="connsiteY19" fmla="*/ 383526 h 533400"/>
                <a:gd name="connsiteX20" fmla="*/ 864 w 533400"/>
                <a:gd name="connsiteY20" fmla="*/ 381621 h 533400"/>
                <a:gd name="connsiteX21" fmla="*/ 864 w 533400"/>
                <a:gd name="connsiteY21" fmla="*/ 197789 h 533400"/>
                <a:gd name="connsiteX22" fmla="*/ 9436 w 533400"/>
                <a:gd name="connsiteY22" fmla="*/ 173976 h 533400"/>
                <a:gd name="connsiteX23" fmla="*/ 11342 w 533400"/>
                <a:gd name="connsiteY23" fmla="*/ 172071 h 533400"/>
                <a:gd name="connsiteX24" fmla="*/ 52299 w 533400"/>
                <a:gd name="connsiteY24" fmla="*/ 127303 h 533400"/>
                <a:gd name="connsiteX25" fmla="*/ 78017 w 533400"/>
                <a:gd name="connsiteY25" fmla="*/ 114921 h 533400"/>
                <a:gd name="connsiteX26" fmla="*/ 79921 w 533400"/>
                <a:gd name="connsiteY26" fmla="*/ 114921 h 533400"/>
                <a:gd name="connsiteX27" fmla="*/ 153264 w 533400"/>
                <a:gd name="connsiteY27" fmla="*/ 114921 h 533400"/>
                <a:gd name="connsiteX28" fmla="*/ 153264 w 533400"/>
                <a:gd name="connsiteY28" fmla="*/ 38721 h 533400"/>
                <a:gd name="connsiteX29" fmla="*/ 189459 w 533400"/>
                <a:gd name="connsiteY29" fmla="*/ 621 h 533400"/>
                <a:gd name="connsiteX30" fmla="*/ 191364 w 533400"/>
                <a:gd name="connsiteY30" fmla="*/ 621 h 533400"/>
                <a:gd name="connsiteX31" fmla="*/ 343764 w 533400"/>
                <a:gd name="connsiteY31" fmla="*/ 621 h 533400"/>
                <a:gd name="connsiteX32" fmla="*/ 343764 w 533400"/>
                <a:gd name="connsiteY32" fmla="*/ 286371 h 533400"/>
                <a:gd name="connsiteX33" fmla="*/ 191364 w 533400"/>
                <a:gd name="connsiteY33" fmla="*/ 286371 h 533400"/>
                <a:gd name="connsiteX34" fmla="*/ 172314 w 533400"/>
                <a:gd name="connsiteY34" fmla="*/ 305421 h 533400"/>
                <a:gd name="connsiteX35" fmla="*/ 172314 w 533400"/>
                <a:gd name="connsiteY35" fmla="*/ 305421 h 533400"/>
                <a:gd name="connsiteX36" fmla="*/ 172314 w 533400"/>
                <a:gd name="connsiteY36" fmla="*/ 495921 h 533400"/>
                <a:gd name="connsiteX37" fmla="*/ 191364 w 533400"/>
                <a:gd name="connsiteY37" fmla="*/ 514971 h 533400"/>
                <a:gd name="connsiteX38" fmla="*/ 191364 w 533400"/>
                <a:gd name="connsiteY38" fmla="*/ 514971 h 533400"/>
                <a:gd name="connsiteX39" fmla="*/ 343764 w 533400"/>
                <a:gd name="connsiteY39" fmla="*/ 514971 h 533400"/>
                <a:gd name="connsiteX40" fmla="*/ 362814 w 533400"/>
                <a:gd name="connsiteY40" fmla="*/ 495921 h 533400"/>
                <a:gd name="connsiteX41" fmla="*/ 362814 w 533400"/>
                <a:gd name="connsiteY41" fmla="*/ 495921 h 533400"/>
                <a:gd name="connsiteX42" fmla="*/ 362814 w 533400"/>
                <a:gd name="connsiteY42" fmla="*/ 305421 h 533400"/>
                <a:gd name="connsiteX43" fmla="*/ 343764 w 533400"/>
                <a:gd name="connsiteY43" fmla="*/ 286371 h 533400"/>
                <a:gd name="connsiteX44" fmla="*/ 343764 w 533400"/>
                <a:gd name="connsiteY44" fmla="*/ 286371 h 533400"/>
                <a:gd name="connsiteX45" fmla="*/ 496164 w 533400"/>
                <a:gd name="connsiteY45" fmla="*/ 133971 h 533400"/>
                <a:gd name="connsiteX46" fmla="*/ 79921 w 533400"/>
                <a:gd name="connsiteY46" fmla="*/ 133971 h 533400"/>
                <a:gd name="connsiteX47" fmla="*/ 67539 w 533400"/>
                <a:gd name="connsiteY47" fmla="*/ 138734 h 533400"/>
                <a:gd name="connsiteX48" fmla="*/ 66586 w 533400"/>
                <a:gd name="connsiteY48" fmla="*/ 139686 h 533400"/>
                <a:gd name="connsiteX49" fmla="*/ 25629 w 533400"/>
                <a:gd name="connsiteY49" fmla="*/ 184453 h 533400"/>
                <a:gd name="connsiteX50" fmla="*/ 19914 w 533400"/>
                <a:gd name="connsiteY50" fmla="*/ 195884 h 533400"/>
                <a:gd name="connsiteX51" fmla="*/ 19914 w 533400"/>
                <a:gd name="connsiteY51" fmla="*/ 197789 h 533400"/>
                <a:gd name="connsiteX52" fmla="*/ 19914 w 533400"/>
                <a:gd name="connsiteY52" fmla="*/ 381621 h 533400"/>
                <a:gd name="connsiteX53" fmla="*/ 38011 w 533400"/>
                <a:gd name="connsiteY53" fmla="*/ 400671 h 533400"/>
                <a:gd name="connsiteX54" fmla="*/ 38964 w 533400"/>
                <a:gd name="connsiteY54" fmla="*/ 400671 h 533400"/>
                <a:gd name="connsiteX55" fmla="*/ 153264 w 533400"/>
                <a:gd name="connsiteY55" fmla="*/ 400671 h 533400"/>
                <a:gd name="connsiteX56" fmla="*/ 153264 w 533400"/>
                <a:gd name="connsiteY56" fmla="*/ 305421 h 533400"/>
                <a:gd name="connsiteX57" fmla="*/ 189459 w 533400"/>
                <a:gd name="connsiteY57" fmla="*/ 267321 h 533400"/>
                <a:gd name="connsiteX58" fmla="*/ 191364 w 533400"/>
                <a:gd name="connsiteY58" fmla="*/ 267321 h 533400"/>
                <a:gd name="connsiteX59" fmla="*/ 343764 w 533400"/>
                <a:gd name="connsiteY59" fmla="*/ 267321 h 533400"/>
                <a:gd name="connsiteX60" fmla="*/ 381864 w 533400"/>
                <a:gd name="connsiteY60" fmla="*/ 305421 h 533400"/>
                <a:gd name="connsiteX61" fmla="*/ 381864 w 533400"/>
                <a:gd name="connsiteY61" fmla="*/ 305421 h 533400"/>
                <a:gd name="connsiteX62" fmla="*/ 381864 w 533400"/>
                <a:gd name="connsiteY62" fmla="*/ 400671 h 533400"/>
                <a:gd name="connsiteX63" fmla="*/ 496164 w 533400"/>
                <a:gd name="connsiteY63" fmla="*/ 400671 h 533400"/>
                <a:gd name="connsiteX64" fmla="*/ 515214 w 533400"/>
                <a:gd name="connsiteY64" fmla="*/ 382573 h 533400"/>
                <a:gd name="connsiteX65" fmla="*/ 515214 w 533400"/>
                <a:gd name="connsiteY65" fmla="*/ 381621 h 533400"/>
                <a:gd name="connsiteX66" fmla="*/ 515214 w 533400"/>
                <a:gd name="connsiteY66" fmla="*/ 153021 h 533400"/>
                <a:gd name="connsiteX67" fmla="*/ 497117 w 533400"/>
                <a:gd name="connsiteY67" fmla="*/ 133971 h 533400"/>
                <a:gd name="connsiteX68" fmla="*/ 496164 w 533400"/>
                <a:gd name="connsiteY68" fmla="*/ 133971 h 533400"/>
                <a:gd name="connsiteX69" fmla="*/ 462827 w 533400"/>
                <a:gd name="connsiteY69" fmla="*/ 172071 h 533400"/>
                <a:gd name="connsiteX70" fmla="*/ 477114 w 533400"/>
                <a:gd name="connsiteY70" fmla="*/ 186359 h 533400"/>
                <a:gd name="connsiteX71" fmla="*/ 462827 w 533400"/>
                <a:gd name="connsiteY71" fmla="*/ 200646 h 533400"/>
                <a:gd name="connsiteX72" fmla="*/ 448539 w 533400"/>
                <a:gd name="connsiteY72" fmla="*/ 186359 h 533400"/>
                <a:gd name="connsiteX73" fmla="*/ 462827 w 533400"/>
                <a:gd name="connsiteY73" fmla="*/ 172071 h 533400"/>
                <a:gd name="connsiteX74" fmla="*/ 343764 w 533400"/>
                <a:gd name="connsiteY74" fmla="*/ 19671 h 533400"/>
                <a:gd name="connsiteX75" fmla="*/ 191364 w 533400"/>
                <a:gd name="connsiteY75" fmla="*/ 19671 h 533400"/>
                <a:gd name="connsiteX76" fmla="*/ 172314 w 533400"/>
                <a:gd name="connsiteY76" fmla="*/ 38721 h 533400"/>
                <a:gd name="connsiteX77" fmla="*/ 172314 w 533400"/>
                <a:gd name="connsiteY77" fmla="*/ 38721 h 533400"/>
                <a:gd name="connsiteX78" fmla="*/ 172314 w 533400"/>
                <a:gd name="connsiteY78" fmla="*/ 114921 h 533400"/>
                <a:gd name="connsiteX79" fmla="*/ 362814 w 533400"/>
                <a:gd name="connsiteY79" fmla="*/ 114921 h 533400"/>
                <a:gd name="connsiteX80" fmla="*/ 362814 w 533400"/>
                <a:gd name="connsiteY80" fmla="*/ 38721 h 533400"/>
                <a:gd name="connsiteX81" fmla="*/ 344717 w 533400"/>
                <a:gd name="connsiteY81" fmla="*/ 19671 h 533400"/>
                <a:gd name="connsiteX82" fmla="*/ 344717 w 533400"/>
                <a:gd name="connsiteY82" fmla="*/ 19671 h 533400"/>
                <a:gd name="connsiteX83" fmla="*/ 343764 w 533400"/>
                <a:gd name="connsiteY83" fmla="*/ 1967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33400" h="533400">
                  <a:moveTo>
                    <a:pt x="343764" y="621"/>
                  </a:moveTo>
                  <a:cubicBezTo>
                    <a:pt x="364719" y="621"/>
                    <a:pt x="381864" y="17766"/>
                    <a:pt x="381864" y="38721"/>
                  </a:cubicBezTo>
                  <a:lnTo>
                    <a:pt x="381864" y="38721"/>
                  </a:lnTo>
                  <a:lnTo>
                    <a:pt x="381864" y="114921"/>
                  </a:lnTo>
                  <a:lnTo>
                    <a:pt x="496164" y="114921"/>
                  </a:lnTo>
                  <a:cubicBezTo>
                    <a:pt x="516167" y="114921"/>
                    <a:pt x="533311" y="131114"/>
                    <a:pt x="534264" y="151116"/>
                  </a:cubicBezTo>
                  <a:lnTo>
                    <a:pt x="534264" y="153021"/>
                  </a:lnTo>
                  <a:lnTo>
                    <a:pt x="534264" y="381621"/>
                  </a:lnTo>
                  <a:cubicBezTo>
                    <a:pt x="534264" y="401623"/>
                    <a:pt x="518071" y="418769"/>
                    <a:pt x="498069" y="419721"/>
                  </a:cubicBezTo>
                  <a:lnTo>
                    <a:pt x="496164" y="419721"/>
                  </a:lnTo>
                  <a:lnTo>
                    <a:pt x="381864" y="419721"/>
                  </a:lnTo>
                  <a:lnTo>
                    <a:pt x="381864" y="495921"/>
                  </a:lnTo>
                  <a:cubicBezTo>
                    <a:pt x="381864" y="515923"/>
                    <a:pt x="365671" y="533069"/>
                    <a:pt x="345669" y="534021"/>
                  </a:cubicBezTo>
                  <a:lnTo>
                    <a:pt x="343764" y="534021"/>
                  </a:lnTo>
                  <a:lnTo>
                    <a:pt x="191364" y="534021"/>
                  </a:lnTo>
                  <a:cubicBezTo>
                    <a:pt x="170409" y="534021"/>
                    <a:pt x="153264" y="516876"/>
                    <a:pt x="153264" y="495921"/>
                  </a:cubicBezTo>
                  <a:lnTo>
                    <a:pt x="153264" y="495921"/>
                  </a:lnTo>
                  <a:lnTo>
                    <a:pt x="153264" y="419721"/>
                  </a:lnTo>
                  <a:lnTo>
                    <a:pt x="38964" y="419721"/>
                  </a:lnTo>
                  <a:cubicBezTo>
                    <a:pt x="18961" y="419721"/>
                    <a:pt x="1817" y="403528"/>
                    <a:pt x="864" y="383526"/>
                  </a:cubicBezTo>
                  <a:lnTo>
                    <a:pt x="864" y="381621"/>
                  </a:lnTo>
                  <a:lnTo>
                    <a:pt x="864" y="197789"/>
                  </a:lnTo>
                  <a:cubicBezTo>
                    <a:pt x="864" y="189216"/>
                    <a:pt x="3721" y="180644"/>
                    <a:pt x="9436" y="173976"/>
                  </a:cubicBezTo>
                  <a:lnTo>
                    <a:pt x="11342" y="172071"/>
                  </a:lnTo>
                  <a:lnTo>
                    <a:pt x="52299" y="127303"/>
                  </a:lnTo>
                  <a:cubicBezTo>
                    <a:pt x="58967" y="119684"/>
                    <a:pt x="68492" y="115873"/>
                    <a:pt x="78017" y="114921"/>
                  </a:cubicBezTo>
                  <a:lnTo>
                    <a:pt x="79921" y="114921"/>
                  </a:lnTo>
                  <a:lnTo>
                    <a:pt x="153264" y="114921"/>
                  </a:lnTo>
                  <a:lnTo>
                    <a:pt x="153264" y="38721"/>
                  </a:lnTo>
                  <a:cubicBezTo>
                    <a:pt x="153264" y="18719"/>
                    <a:pt x="169457" y="1573"/>
                    <a:pt x="189459" y="621"/>
                  </a:cubicBezTo>
                  <a:lnTo>
                    <a:pt x="191364" y="621"/>
                  </a:lnTo>
                  <a:lnTo>
                    <a:pt x="343764" y="621"/>
                  </a:lnTo>
                  <a:close/>
                  <a:moveTo>
                    <a:pt x="343764" y="286371"/>
                  </a:moveTo>
                  <a:lnTo>
                    <a:pt x="191364" y="286371"/>
                  </a:lnTo>
                  <a:cubicBezTo>
                    <a:pt x="180886" y="286371"/>
                    <a:pt x="172314" y="294944"/>
                    <a:pt x="172314" y="305421"/>
                  </a:cubicBezTo>
                  <a:lnTo>
                    <a:pt x="172314" y="305421"/>
                  </a:lnTo>
                  <a:lnTo>
                    <a:pt x="172314" y="495921"/>
                  </a:lnTo>
                  <a:cubicBezTo>
                    <a:pt x="172314" y="506398"/>
                    <a:pt x="180886" y="514971"/>
                    <a:pt x="191364" y="514971"/>
                  </a:cubicBezTo>
                  <a:lnTo>
                    <a:pt x="191364" y="514971"/>
                  </a:lnTo>
                  <a:lnTo>
                    <a:pt x="343764" y="514971"/>
                  </a:lnTo>
                  <a:cubicBezTo>
                    <a:pt x="354242" y="514971"/>
                    <a:pt x="362814" y="506398"/>
                    <a:pt x="362814" y="495921"/>
                  </a:cubicBezTo>
                  <a:lnTo>
                    <a:pt x="362814" y="495921"/>
                  </a:lnTo>
                  <a:lnTo>
                    <a:pt x="362814" y="305421"/>
                  </a:lnTo>
                  <a:cubicBezTo>
                    <a:pt x="362814" y="294944"/>
                    <a:pt x="354242" y="286371"/>
                    <a:pt x="343764" y="286371"/>
                  </a:cubicBezTo>
                  <a:lnTo>
                    <a:pt x="343764" y="286371"/>
                  </a:lnTo>
                  <a:close/>
                  <a:moveTo>
                    <a:pt x="496164" y="133971"/>
                  </a:moveTo>
                  <a:lnTo>
                    <a:pt x="79921" y="133971"/>
                  </a:lnTo>
                  <a:cubicBezTo>
                    <a:pt x="75159" y="133971"/>
                    <a:pt x="70396" y="135876"/>
                    <a:pt x="67539" y="138734"/>
                  </a:cubicBezTo>
                  <a:lnTo>
                    <a:pt x="66586" y="139686"/>
                  </a:lnTo>
                  <a:lnTo>
                    <a:pt x="25629" y="184453"/>
                  </a:lnTo>
                  <a:cubicBezTo>
                    <a:pt x="21819" y="187311"/>
                    <a:pt x="19914" y="192073"/>
                    <a:pt x="19914" y="195884"/>
                  </a:cubicBezTo>
                  <a:lnTo>
                    <a:pt x="19914" y="197789"/>
                  </a:lnTo>
                  <a:lnTo>
                    <a:pt x="19914" y="381621"/>
                  </a:lnTo>
                  <a:cubicBezTo>
                    <a:pt x="19914" y="392098"/>
                    <a:pt x="27534" y="399719"/>
                    <a:pt x="38011" y="400671"/>
                  </a:cubicBezTo>
                  <a:lnTo>
                    <a:pt x="38964" y="400671"/>
                  </a:lnTo>
                  <a:lnTo>
                    <a:pt x="153264" y="400671"/>
                  </a:lnTo>
                  <a:lnTo>
                    <a:pt x="153264" y="305421"/>
                  </a:lnTo>
                  <a:cubicBezTo>
                    <a:pt x="153264" y="285419"/>
                    <a:pt x="169457" y="268273"/>
                    <a:pt x="189459" y="267321"/>
                  </a:cubicBezTo>
                  <a:lnTo>
                    <a:pt x="191364" y="267321"/>
                  </a:lnTo>
                  <a:lnTo>
                    <a:pt x="343764" y="267321"/>
                  </a:lnTo>
                  <a:cubicBezTo>
                    <a:pt x="364719" y="267321"/>
                    <a:pt x="381864" y="284466"/>
                    <a:pt x="381864" y="305421"/>
                  </a:cubicBezTo>
                  <a:lnTo>
                    <a:pt x="381864" y="305421"/>
                  </a:lnTo>
                  <a:lnTo>
                    <a:pt x="381864" y="400671"/>
                  </a:lnTo>
                  <a:lnTo>
                    <a:pt x="496164" y="400671"/>
                  </a:lnTo>
                  <a:cubicBezTo>
                    <a:pt x="506642" y="400671"/>
                    <a:pt x="514261" y="393051"/>
                    <a:pt x="515214" y="382573"/>
                  </a:cubicBezTo>
                  <a:lnTo>
                    <a:pt x="515214" y="381621"/>
                  </a:lnTo>
                  <a:lnTo>
                    <a:pt x="515214" y="153021"/>
                  </a:lnTo>
                  <a:cubicBezTo>
                    <a:pt x="515214" y="142544"/>
                    <a:pt x="507594" y="134923"/>
                    <a:pt x="497117" y="133971"/>
                  </a:cubicBezTo>
                  <a:lnTo>
                    <a:pt x="496164" y="133971"/>
                  </a:lnTo>
                  <a:close/>
                  <a:moveTo>
                    <a:pt x="462827" y="172071"/>
                  </a:moveTo>
                  <a:cubicBezTo>
                    <a:pt x="470446" y="172071"/>
                    <a:pt x="477114" y="178739"/>
                    <a:pt x="477114" y="186359"/>
                  </a:cubicBezTo>
                  <a:cubicBezTo>
                    <a:pt x="477114" y="193978"/>
                    <a:pt x="470446" y="200646"/>
                    <a:pt x="462827" y="200646"/>
                  </a:cubicBezTo>
                  <a:cubicBezTo>
                    <a:pt x="455207" y="200646"/>
                    <a:pt x="448539" y="193978"/>
                    <a:pt x="448539" y="186359"/>
                  </a:cubicBezTo>
                  <a:cubicBezTo>
                    <a:pt x="448539" y="178739"/>
                    <a:pt x="455207" y="172071"/>
                    <a:pt x="462827" y="172071"/>
                  </a:cubicBezTo>
                  <a:close/>
                  <a:moveTo>
                    <a:pt x="343764" y="19671"/>
                  </a:moveTo>
                  <a:lnTo>
                    <a:pt x="191364" y="19671"/>
                  </a:lnTo>
                  <a:cubicBezTo>
                    <a:pt x="180886" y="19671"/>
                    <a:pt x="172314" y="28244"/>
                    <a:pt x="172314" y="38721"/>
                  </a:cubicBezTo>
                  <a:lnTo>
                    <a:pt x="172314" y="38721"/>
                  </a:lnTo>
                  <a:lnTo>
                    <a:pt x="172314" y="114921"/>
                  </a:lnTo>
                  <a:lnTo>
                    <a:pt x="362814" y="114921"/>
                  </a:lnTo>
                  <a:lnTo>
                    <a:pt x="362814" y="38721"/>
                  </a:lnTo>
                  <a:cubicBezTo>
                    <a:pt x="362814" y="28244"/>
                    <a:pt x="355194" y="20623"/>
                    <a:pt x="344717" y="19671"/>
                  </a:cubicBezTo>
                  <a:lnTo>
                    <a:pt x="344717" y="19671"/>
                  </a:lnTo>
                  <a:lnTo>
                    <a:pt x="343764" y="19671"/>
                  </a:ln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FFFFFF"/>
              </a:solidFill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4" name="淘宝-想搞设计PPT(倒卖必究)-14"/>
            <p:cNvSpPr txBox="1"/>
            <p:nvPr/>
          </p:nvSpPr>
          <p:spPr>
            <a:xfrm>
              <a:off x="886577" y="3558907"/>
              <a:ext cx="9951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 </a:t>
              </a:r>
              <a:r>
                <a:rPr lang="en-US" altLang="zh-CN" sz="14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4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sp>
        <p:nvSpPr>
          <p:cNvPr id="10" name="淘宝-想搞设计PPT(倒卖必究)-10"/>
          <p:cNvSpPr txBox="1"/>
          <p:nvPr/>
        </p:nvSpPr>
        <p:spPr>
          <a:xfrm>
            <a:off x="603970" y="4887411"/>
            <a:ext cx="7096294" cy="618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Unified fonts make reading more 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fluent.Copy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paste fonts</a:t>
            </a:r>
            <a:r>
              <a:rPr lang="en-US" altLang="zh-CN" sz="120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. Choose</a:t>
            </a:r>
            <a:r>
              <a:rPr lang="en-US" altLang="zh-CN" sz="10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20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the only 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optio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to retain text……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Copy paste fonts. Choose the only 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optio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to retain text……</a:t>
            </a:r>
          </a:p>
        </p:txBody>
      </p:sp>
      <p:sp>
        <p:nvSpPr>
          <p:cNvPr id="11" name="淘宝-想搞设计PPT(倒卖必究)-11"/>
          <p:cNvSpPr txBox="1"/>
          <p:nvPr/>
        </p:nvSpPr>
        <p:spPr>
          <a:xfrm>
            <a:off x="603970" y="1358434"/>
            <a:ext cx="46403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Unified fonts make reading </a:t>
            </a:r>
          </a:p>
          <a:p>
            <a:r>
              <a:rPr lang="en-US" altLang="zh-CN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mo</a:t>
            </a:r>
            <a:r>
              <a:rPr lang="en-US" altLang="zh-CN" sz="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re fluent.</a:t>
            </a:r>
          </a:p>
        </p:txBody>
      </p:sp>
      <p:grpSp>
        <p:nvGrpSpPr>
          <p:cNvPr id="38" name="组合 37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39" name="淘宝-想搞设计PPT(倒卖必究)-39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40" name="淘宝-想搞设计PPT(倒卖必究)-40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淘宝-想搞设计PPT(倒卖必究)-41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42" name="淘宝-想搞设计PPT(倒卖必究)-42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研究思路</a:t>
              </a:r>
            </a:p>
          </p:txBody>
        </p:sp>
        <p:cxnSp>
          <p:nvCxnSpPr>
            <p:cNvPr id="43" name="淘宝-想搞设计PPT(倒卖必究)-43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淘宝-想搞设计PPT(倒卖必究)-44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45" name="淘宝-想搞设计PPT(倒卖必究)-45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淘宝-想搞设计PPT(倒卖必究)-46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47" name="淘宝-想搞设计PPT(倒卖必究)-47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淘宝-想搞设计PPT(倒卖必究)-48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58" name="Picture 57" descr="华中科技大学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50" name="淘宝-想搞设计PPT(倒卖必究)-50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淘宝-想搞设计PPT(倒卖必究)-24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淘宝-想搞设计PPT(倒卖必究)-2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11</a:t>
            </a:fld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660400" y="1669035"/>
            <a:ext cx="2607900" cy="2063823"/>
            <a:chOff x="660400" y="1669035"/>
            <a:chExt cx="2607900" cy="2063823"/>
          </a:xfrm>
        </p:grpSpPr>
        <p:sp>
          <p:nvSpPr>
            <p:cNvPr id="20" name="淘宝-想搞设计PPT(倒卖必究)-20"/>
            <p:cNvSpPr/>
            <p:nvPr/>
          </p:nvSpPr>
          <p:spPr>
            <a:xfrm>
              <a:off x="660400" y="3125142"/>
              <a:ext cx="2607900" cy="607716"/>
            </a:xfrm>
            <a:prstGeom prst="rect">
              <a:avLst/>
            </a:prstGeom>
            <a:solidFill>
              <a:srgbClr val="15548D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1</a:t>
              </a:r>
              <a:endParaRPr lang="zh-CN" altLang="en-US" sz="16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cxnSp>
          <p:nvCxnSpPr>
            <p:cNvPr id="21" name="淘宝-想搞设计PPT(倒卖必究)-21"/>
            <p:cNvCxnSpPr/>
            <p:nvPr/>
          </p:nvCxnSpPr>
          <p:spPr>
            <a:xfrm flipV="1">
              <a:off x="660402" y="1733266"/>
              <a:ext cx="0" cy="1185344"/>
            </a:xfrm>
            <a:prstGeom prst="line">
              <a:avLst/>
            </a:prstGeom>
            <a:ln w="25400" cap="flat">
              <a:solidFill>
                <a:srgbClr val="15548D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淘宝-想搞设计PPT(倒卖必究)-22"/>
            <p:cNvSpPr txBox="1"/>
            <p:nvPr/>
          </p:nvSpPr>
          <p:spPr>
            <a:xfrm>
              <a:off x="802707" y="2029456"/>
              <a:ext cx="2465589" cy="894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Unified f</a:t>
              </a:r>
              <a:r>
                <a:rPr lang="en-US" altLang="zh-CN" sz="1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200" dirty="0" err="1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onts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make reading more </a:t>
              </a:r>
              <a:r>
                <a:rPr lang="en-US" altLang="zh-CN" sz="1200" dirty="0" err="1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fluent.Copy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paste fonts. Choose the only </a:t>
              </a:r>
              <a:r>
                <a:rPr lang="en-US" altLang="zh-CN" sz="1200" dirty="0" err="1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optio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to retain text……</a:t>
              </a:r>
            </a:p>
          </p:txBody>
        </p:sp>
        <p:sp>
          <p:nvSpPr>
            <p:cNvPr id="23" name="淘宝-想搞设计PPT(倒卖必究)-23"/>
            <p:cNvSpPr txBox="1"/>
            <p:nvPr/>
          </p:nvSpPr>
          <p:spPr>
            <a:xfrm>
              <a:off x="767775" y="1669035"/>
              <a:ext cx="10035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</a:t>
              </a:r>
              <a:r>
                <a:rPr lang="en-US" altLang="zh-CN" sz="1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ext </a:t>
              </a:r>
              <a:r>
                <a:rPr lang="en-US" altLang="zh-CN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410600" y="3125142"/>
            <a:ext cx="2607900" cy="2064447"/>
            <a:chOff x="3410600" y="3125142"/>
            <a:chExt cx="2607900" cy="2064447"/>
          </a:xfrm>
        </p:grpSpPr>
        <p:sp>
          <p:nvSpPr>
            <p:cNvPr id="16" name="淘宝-想搞设计PPT(倒卖必究)-16"/>
            <p:cNvSpPr/>
            <p:nvPr/>
          </p:nvSpPr>
          <p:spPr>
            <a:xfrm>
              <a:off x="3410600" y="3125142"/>
              <a:ext cx="2607900" cy="607716"/>
            </a:xfrm>
            <a:prstGeom prst="rect">
              <a:avLst/>
            </a:prstGeom>
            <a:solidFill>
              <a:srgbClr val="15548D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r>
                <a:rPr lang="en-US" altLang="zh-CN" sz="16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0</a:t>
              </a:r>
              <a:r>
                <a:rPr lang="en-US" altLang="zh-CN" sz="1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6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2</a:t>
              </a:r>
              <a:endParaRPr lang="zh-CN" altLang="en-US" sz="16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cxnSp>
          <p:nvCxnSpPr>
            <p:cNvPr id="17" name="淘宝-想搞设计PPT(倒卖必究)-17"/>
            <p:cNvCxnSpPr/>
            <p:nvPr/>
          </p:nvCxnSpPr>
          <p:spPr>
            <a:xfrm flipV="1">
              <a:off x="3410602" y="3998795"/>
              <a:ext cx="0" cy="1185344"/>
            </a:xfrm>
            <a:prstGeom prst="line">
              <a:avLst/>
            </a:prstGeom>
            <a:ln w="25400" cap="flat">
              <a:solidFill>
                <a:srgbClr val="15548D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淘宝-想搞设计PPT(倒卖必究)-18"/>
            <p:cNvSpPr txBox="1"/>
            <p:nvPr/>
          </p:nvSpPr>
          <p:spPr>
            <a:xfrm>
              <a:off x="3552907" y="4294985"/>
              <a:ext cx="2465589" cy="894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Unified f</a:t>
              </a:r>
              <a:r>
                <a:rPr lang="en-US" altLang="zh-CN" sz="10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20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onts 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make reading more </a:t>
              </a:r>
              <a:r>
                <a:rPr lang="en-US" altLang="zh-CN" sz="1200" dirty="0" err="1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fluent.Copy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paste fonts. Choose the only </a:t>
              </a:r>
              <a:r>
                <a:rPr lang="en-US" altLang="zh-CN" sz="1200" dirty="0" err="1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optio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to retain text……</a:t>
              </a:r>
            </a:p>
          </p:txBody>
        </p:sp>
        <p:sp>
          <p:nvSpPr>
            <p:cNvPr id="19" name="淘宝-想搞设计PPT(倒卖必究)-19"/>
            <p:cNvSpPr txBox="1"/>
            <p:nvPr/>
          </p:nvSpPr>
          <p:spPr>
            <a:xfrm>
              <a:off x="3517975" y="3934564"/>
              <a:ext cx="10035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</a:t>
              </a:r>
              <a:r>
                <a:rPr lang="en-US" altLang="zh-CN" sz="1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ext </a:t>
              </a:r>
              <a:r>
                <a:rPr lang="en-US" altLang="zh-CN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160800" y="1669035"/>
            <a:ext cx="2607900" cy="2063823"/>
            <a:chOff x="6160800" y="1669035"/>
            <a:chExt cx="2607900" cy="2063823"/>
          </a:xfrm>
        </p:grpSpPr>
        <p:sp>
          <p:nvSpPr>
            <p:cNvPr id="12" name="淘宝-想搞设计PPT(倒卖必究)-12"/>
            <p:cNvSpPr/>
            <p:nvPr/>
          </p:nvSpPr>
          <p:spPr>
            <a:xfrm>
              <a:off x="6160800" y="3125142"/>
              <a:ext cx="2607900" cy="607716"/>
            </a:xfrm>
            <a:prstGeom prst="rect">
              <a:avLst/>
            </a:prstGeom>
            <a:solidFill>
              <a:srgbClr val="BFBFBF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3</a:t>
              </a:r>
              <a:endParaRPr lang="zh-CN" altLang="en-US" sz="16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cxnSp>
          <p:nvCxnSpPr>
            <p:cNvPr id="13" name="淘宝-想搞设计PPT(倒卖必究)-13"/>
            <p:cNvCxnSpPr/>
            <p:nvPr/>
          </p:nvCxnSpPr>
          <p:spPr>
            <a:xfrm flipV="1">
              <a:off x="6160802" y="1733266"/>
              <a:ext cx="0" cy="1185344"/>
            </a:xfrm>
            <a:prstGeom prst="line">
              <a:avLst/>
            </a:prstGeom>
            <a:ln w="25400" cap="flat">
              <a:solidFill>
                <a:srgbClr val="15548D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淘宝-想搞设计PPT(倒卖必究)-14"/>
            <p:cNvSpPr txBox="1"/>
            <p:nvPr/>
          </p:nvSpPr>
          <p:spPr>
            <a:xfrm>
              <a:off x="6303107" y="2029456"/>
              <a:ext cx="2465589" cy="894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Unified fonts make reading more </a:t>
              </a:r>
              <a:r>
                <a:rPr lang="en-US" altLang="zh-CN" sz="1200" dirty="0" err="1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fluent.Copy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paste fonts. Choose the only </a:t>
              </a:r>
              <a:r>
                <a:rPr lang="en-US" altLang="zh-CN" sz="1200" dirty="0" err="1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optio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20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to retai</a:t>
              </a:r>
              <a:r>
                <a:rPr lang="en-US" altLang="zh-CN" sz="10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20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n 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text……</a:t>
              </a:r>
            </a:p>
          </p:txBody>
        </p:sp>
        <p:sp>
          <p:nvSpPr>
            <p:cNvPr id="15" name="淘宝-想搞设计PPT(倒卖必究)-15"/>
            <p:cNvSpPr txBox="1"/>
            <p:nvPr/>
          </p:nvSpPr>
          <p:spPr>
            <a:xfrm>
              <a:off x="6274812" y="1669035"/>
              <a:ext cx="9902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he</a:t>
              </a:r>
              <a:r>
                <a:rPr lang="en-US" altLang="zh-CN" sz="1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re</a:t>
              </a:r>
              <a:endPara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911000" y="3125142"/>
            <a:ext cx="2607900" cy="2064447"/>
            <a:chOff x="8911000" y="3125142"/>
            <a:chExt cx="2607900" cy="2064447"/>
          </a:xfrm>
        </p:grpSpPr>
        <p:sp>
          <p:nvSpPr>
            <p:cNvPr id="8" name="淘宝-想搞设计PPT(倒卖必究)-8"/>
            <p:cNvSpPr/>
            <p:nvPr/>
          </p:nvSpPr>
          <p:spPr>
            <a:xfrm>
              <a:off x="8911000" y="3125142"/>
              <a:ext cx="2607900" cy="607716"/>
            </a:xfrm>
            <a:prstGeom prst="rect">
              <a:avLst/>
            </a:prstGeom>
            <a:solidFill>
              <a:srgbClr val="15548D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4</a:t>
              </a:r>
              <a:endParaRPr lang="zh-CN" altLang="en-US" sz="16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cxnSp>
          <p:nvCxnSpPr>
            <p:cNvPr id="9" name="淘宝-想搞设计PPT(倒卖必究)-9"/>
            <p:cNvCxnSpPr/>
            <p:nvPr/>
          </p:nvCxnSpPr>
          <p:spPr>
            <a:xfrm flipV="1">
              <a:off x="8911002" y="3998795"/>
              <a:ext cx="0" cy="1185344"/>
            </a:xfrm>
            <a:prstGeom prst="line">
              <a:avLst/>
            </a:prstGeom>
            <a:ln w="25400" cap="flat">
              <a:solidFill>
                <a:srgbClr val="15548D"/>
              </a:solidFill>
              <a:beve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淘宝-想搞设计PPT(倒卖必究)-10"/>
            <p:cNvSpPr txBox="1"/>
            <p:nvPr/>
          </p:nvSpPr>
          <p:spPr>
            <a:xfrm>
              <a:off x="9053307" y="4294985"/>
              <a:ext cx="2465589" cy="894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Unified fonts make reading more </a:t>
              </a:r>
              <a:r>
                <a:rPr lang="en-US" altLang="zh-CN" sz="1200" dirty="0" err="1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fluent.Copy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paste fonts. Choose the only </a:t>
              </a:r>
              <a:r>
                <a:rPr lang="en-US" altLang="zh-CN" sz="1200" dirty="0" err="1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optio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20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to retai</a:t>
              </a:r>
              <a:r>
                <a:rPr lang="en-US" altLang="zh-CN" sz="10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20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n 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text……</a:t>
              </a:r>
            </a:p>
          </p:txBody>
        </p:sp>
        <p:sp>
          <p:nvSpPr>
            <p:cNvPr id="11" name="淘宝-想搞设计PPT(倒卖必究)-11"/>
            <p:cNvSpPr txBox="1"/>
            <p:nvPr/>
          </p:nvSpPr>
          <p:spPr>
            <a:xfrm>
              <a:off x="9025012" y="3934564"/>
              <a:ext cx="9902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he</a:t>
              </a:r>
              <a:r>
                <a:rPr lang="en-US" altLang="zh-CN" sz="1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re</a:t>
              </a:r>
              <a:endPara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35" name="淘宝-想搞设计PPT(倒卖必究)-35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36" name="淘宝-想搞设计PPT(倒卖必究)-36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淘宝-想搞设计PPT(倒卖必究)-37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38" name="淘宝-想搞设计PPT(倒卖必究)-38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研究思路</a:t>
              </a:r>
            </a:p>
          </p:txBody>
        </p:sp>
        <p:cxnSp>
          <p:nvCxnSpPr>
            <p:cNvPr id="39" name="淘宝-想搞设计PPT(倒卖必究)-39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淘宝-想搞设计PPT(倒卖必究)-40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41" name="淘宝-想搞设计PPT(倒卖必究)-41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淘宝-想搞设计PPT(倒卖必究)-42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43" name="淘宝-想搞设计PPT(倒卖必究)-43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淘宝-想搞设计PPT(倒卖必究)-44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47" name="Picture 46" descr="华中科技大学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46" name="淘宝-想搞设计PPT(倒卖必究)-46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2000">
        <p15:prstTrans prst="pageCurlDouble"/>
      </p:transition>
    </mc:Choice>
    <mc:Fallback xmlns="">
      <p:transition spd="slow" advClick="0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淘宝-想搞设计PPT(倒卖必究)-28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淘宝-想搞设计PPT(倒卖必究)-2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12</a:t>
            </a:fld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660400" y="2120208"/>
            <a:ext cx="10860882" cy="2617584"/>
            <a:chOff x="660400" y="2120208"/>
            <a:chExt cx="10860882" cy="2617584"/>
          </a:xfrm>
        </p:grpSpPr>
        <p:grpSp>
          <p:nvGrpSpPr>
            <p:cNvPr id="6" name="iṣ1iḋe"/>
            <p:cNvGrpSpPr/>
            <p:nvPr/>
          </p:nvGrpSpPr>
          <p:grpSpPr>
            <a:xfrm>
              <a:off x="8184414" y="2120208"/>
              <a:ext cx="3336868" cy="2617584"/>
              <a:chOff x="8184414" y="2129887"/>
              <a:chExt cx="3336868" cy="2617584"/>
            </a:xfrm>
          </p:grpSpPr>
          <p:grpSp>
            <p:nvGrpSpPr>
              <p:cNvPr id="16" name="ïslíḋè"/>
              <p:cNvGrpSpPr/>
              <p:nvPr/>
            </p:nvGrpSpPr>
            <p:grpSpPr>
              <a:xfrm>
                <a:off x="8184414" y="2129887"/>
                <a:ext cx="3336868" cy="950106"/>
                <a:chOff x="719135" y="1429926"/>
                <a:chExt cx="7302522" cy="950106"/>
              </a:xfrm>
            </p:grpSpPr>
            <p:sp>
              <p:nvSpPr>
                <p:cNvPr id="20" name="淘宝-想搞设计PPT(倒卖必究)-20"/>
                <p:cNvSpPr/>
                <p:nvPr/>
              </p:nvSpPr>
              <p:spPr bwMode="auto">
                <a:xfrm>
                  <a:off x="719135" y="1871732"/>
                  <a:ext cx="7302522" cy="5083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en-US" altLang="zh-CN" sz="1100" dirty="0">
                      <a:solidFill/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Copy </a:t>
                  </a:r>
                  <a:r>
                    <a:rPr lang="en-US" altLang="zh-CN" sz="1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paste font</a:t>
                  </a:r>
                  <a:r>
                    <a:rPr lang="en-US" altLang="zh-CN" sz="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 </a:t>
                  </a:r>
                  <a:r>
                    <a:rPr lang="en-US" altLang="zh-CN" sz="1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s</a:t>
                  </a:r>
                  <a:r>
                    <a:rPr lang="en-US" altLang="zh-CN" sz="1100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. Choose the only </a:t>
                  </a:r>
                </a:p>
                <a:p>
                  <a:pPr>
                    <a:lnSpc>
                      <a:spcPct val="120000"/>
                    </a:lnSpc>
                  </a:pPr>
                  <a:r>
                    <a:rPr lang="en-US" altLang="zh-CN" sz="1100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option to retain text.</a:t>
                  </a:r>
                </a:p>
              </p:txBody>
            </p:sp>
            <p:sp>
              <p:nvSpPr>
                <p:cNvPr id="21" name="淘宝-想搞设计PPT(倒卖必究)-21"/>
                <p:cNvSpPr txBox="1"/>
                <p:nvPr/>
              </p:nvSpPr>
              <p:spPr bwMode="auto">
                <a:xfrm>
                  <a:off x="719137" y="1429926"/>
                  <a:ext cx="7302520" cy="44180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</a:pPr>
                  <a:r>
                    <a:rPr lang="en-US" altLang="zh-CN" sz="2000" b="1">
                      <a:solidFill/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Te</a:t>
                  </a:r>
                  <a:r>
                    <a:rPr lang="en-US" altLang="zh-CN" sz="100" b="1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 </a:t>
                  </a:r>
                  <a:r>
                    <a:rPr lang="en-US" altLang="zh-CN" sz="2000" b="1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xt </a:t>
                  </a:r>
                  <a:r>
                    <a:rPr lang="en-US" altLang="zh-CN" sz="2000" b="1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here</a:t>
                  </a:r>
                </a:p>
              </p:txBody>
            </p:sp>
          </p:grpSp>
          <p:grpSp>
            <p:nvGrpSpPr>
              <p:cNvPr id="17" name="îṣḷïďè"/>
              <p:cNvGrpSpPr/>
              <p:nvPr/>
            </p:nvGrpSpPr>
            <p:grpSpPr>
              <a:xfrm>
                <a:off x="8184414" y="3797365"/>
                <a:ext cx="3336868" cy="950106"/>
                <a:chOff x="719135" y="1429926"/>
                <a:chExt cx="7302522" cy="950106"/>
              </a:xfrm>
            </p:grpSpPr>
            <p:sp>
              <p:nvSpPr>
                <p:cNvPr id="18" name="淘宝-想搞设计PPT(倒卖必究)-18"/>
                <p:cNvSpPr/>
                <p:nvPr/>
              </p:nvSpPr>
              <p:spPr bwMode="auto">
                <a:xfrm>
                  <a:off x="719135" y="1871732"/>
                  <a:ext cx="7302522" cy="5083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en-US" altLang="zh-CN" sz="1100" dirty="0">
                      <a:solidFill/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Copy </a:t>
                  </a:r>
                  <a:r>
                    <a:rPr lang="en-US" altLang="zh-CN" sz="1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paste font</a:t>
                  </a:r>
                  <a:r>
                    <a:rPr lang="en-US" altLang="zh-CN" sz="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 </a:t>
                  </a:r>
                  <a:r>
                    <a:rPr lang="en-US" altLang="zh-CN" sz="1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s</a:t>
                  </a:r>
                  <a:r>
                    <a:rPr lang="en-US" altLang="zh-CN" sz="1100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. Choose the only </a:t>
                  </a:r>
                </a:p>
                <a:p>
                  <a:pPr>
                    <a:lnSpc>
                      <a:spcPct val="120000"/>
                    </a:lnSpc>
                  </a:pPr>
                  <a:r>
                    <a:rPr lang="en-US" altLang="zh-CN" sz="1100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option to retain text.</a:t>
                  </a:r>
                </a:p>
              </p:txBody>
            </p:sp>
            <p:sp>
              <p:nvSpPr>
                <p:cNvPr id="19" name="淘宝-想搞设计PPT(倒卖必究)-19"/>
                <p:cNvSpPr txBox="1"/>
                <p:nvPr/>
              </p:nvSpPr>
              <p:spPr bwMode="auto">
                <a:xfrm>
                  <a:off x="719137" y="1429926"/>
                  <a:ext cx="7302520" cy="44180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</a:pPr>
                  <a:r>
                    <a:rPr lang="en-US" altLang="zh-CN" sz="2000" b="1">
                      <a:solidFill/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Te</a:t>
                  </a:r>
                  <a:r>
                    <a:rPr lang="en-US" altLang="zh-CN" sz="100" b="1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 </a:t>
                  </a:r>
                  <a:r>
                    <a:rPr lang="en-US" altLang="zh-CN" sz="2000" b="1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xt </a:t>
                  </a:r>
                  <a:r>
                    <a:rPr lang="en-US" altLang="zh-CN" sz="2000" b="1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here</a:t>
                  </a:r>
                </a:p>
              </p:txBody>
            </p:sp>
          </p:grpSp>
        </p:grpSp>
        <p:grpSp>
          <p:nvGrpSpPr>
            <p:cNvPr id="7" name="ïşľiḑé"/>
            <p:cNvGrpSpPr/>
            <p:nvPr/>
          </p:nvGrpSpPr>
          <p:grpSpPr>
            <a:xfrm>
              <a:off x="660400" y="2120208"/>
              <a:ext cx="3336868" cy="2617584"/>
              <a:chOff x="670718" y="2129887"/>
              <a:chExt cx="3052134" cy="2617584"/>
            </a:xfrm>
          </p:grpSpPr>
          <p:grpSp>
            <p:nvGrpSpPr>
              <p:cNvPr id="10" name="ïśḷide"/>
              <p:cNvGrpSpPr/>
              <p:nvPr/>
            </p:nvGrpSpPr>
            <p:grpSpPr>
              <a:xfrm>
                <a:off x="670719" y="3797365"/>
                <a:ext cx="3052133" cy="950106"/>
                <a:chOff x="-410315" y="1429926"/>
                <a:chExt cx="6679398" cy="950106"/>
              </a:xfrm>
            </p:grpSpPr>
            <p:sp>
              <p:nvSpPr>
                <p:cNvPr id="14" name="淘宝-想搞设计PPT(倒卖必究)-14"/>
                <p:cNvSpPr/>
                <p:nvPr/>
              </p:nvSpPr>
              <p:spPr bwMode="auto">
                <a:xfrm>
                  <a:off x="-410315" y="1871732"/>
                  <a:ext cx="6679398" cy="5083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r">
                    <a:lnSpc>
                      <a:spcPct val="120000"/>
                    </a:lnSpc>
                  </a:pPr>
                  <a:r>
                    <a:rPr lang="en-US" altLang="zh-CN" sz="1100" dirty="0">
                      <a:solidFill/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Copy </a:t>
                  </a:r>
                  <a:r>
                    <a:rPr lang="en-US" altLang="zh-CN" sz="1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paste font</a:t>
                  </a:r>
                  <a:r>
                    <a:rPr lang="en-US" altLang="zh-CN" sz="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 </a:t>
                  </a:r>
                  <a:r>
                    <a:rPr lang="en-US" altLang="zh-CN" sz="1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s</a:t>
                  </a:r>
                  <a:r>
                    <a:rPr lang="en-US" altLang="zh-CN" sz="1100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. Choose the only </a:t>
                  </a:r>
                </a:p>
                <a:p>
                  <a:pPr algn="r">
                    <a:lnSpc>
                      <a:spcPct val="120000"/>
                    </a:lnSpc>
                  </a:pPr>
                  <a:r>
                    <a:rPr lang="en-US" altLang="zh-CN" sz="1100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option to retain text.</a:t>
                  </a:r>
                </a:p>
              </p:txBody>
            </p:sp>
            <p:sp>
              <p:nvSpPr>
                <p:cNvPr id="15" name="淘宝-想搞设计PPT(倒卖必究)-15"/>
                <p:cNvSpPr txBox="1"/>
                <p:nvPr/>
              </p:nvSpPr>
              <p:spPr bwMode="auto">
                <a:xfrm>
                  <a:off x="-410315" y="1429926"/>
                  <a:ext cx="6679398" cy="44180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r" eaLnBrk="1" hangingPunct="1">
                    <a:lnSpc>
                      <a:spcPct val="100000"/>
                    </a:lnSpc>
                    <a:spcBef>
                      <a:spcPct val="0"/>
                    </a:spcBef>
                  </a:pPr>
                  <a:r>
                    <a:rPr lang="en-US" altLang="zh-CN" sz="2000" b="1">
                      <a:solidFill/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Te</a:t>
                  </a:r>
                  <a:r>
                    <a:rPr lang="en-US" altLang="zh-CN" sz="100" b="1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 </a:t>
                  </a:r>
                  <a:r>
                    <a:rPr lang="en-US" altLang="zh-CN" sz="2000" b="1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xt </a:t>
                  </a:r>
                  <a:r>
                    <a:rPr lang="en-US" altLang="zh-CN" sz="2000" b="1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here</a:t>
                  </a:r>
                </a:p>
              </p:txBody>
            </p:sp>
          </p:grpSp>
          <p:grpSp>
            <p:nvGrpSpPr>
              <p:cNvPr id="11" name="îṡļïḑè"/>
              <p:cNvGrpSpPr/>
              <p:nvPr/>
            </p:nvGrpSpPr>
            <p:grpSpPr>
              <a:xfrm>
                <a:off x="670718" y="2129887"/>
                <a:ext cx="3052134" cy="950106"/>
                <a:chOff x="-410316" y="1429926"/>
                <a:chExt cx="6679399" cy="950106"/>
              </a:xfrm>
            </p:grpSpPr>
            <p:sp>
              <p:nvSpPr>
                <p:cNvPr id="12" name="淘宝-想搞设计PPT(倒卖必究)-12"/>
                <p:cNvSpPr/>
                <p:nvPr/>
              </p:nvSpPr>
              <p:spPr bwMode="auto">
                <a:xfrm>
                  <a:off x="-410316" y="1871732"/>
                  <a:ext cx="6679399" cy="5083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r">
                    <a:lnSpc>
                      <a:spcPct val="120000"/>
                    </a:lnSpc>
                  </a:pPr>
                  <a:r>
                    <a:rPr lang="en-US" altLang="zh-CN" sz="1100" dirty="0">
                      <a:solidFill/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Copy </a:t>
                  </a:r>
                  <a:r>
                    <a:rPr lang="en-US" altLang="zh-CN" sz="1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paste font</a:t>
                  </a:r>
                  <a:r>
                    <a:rPr lang="en-US" altLang="zh-CN" sz="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 </a:t>
                  </a:r>
                  <a:r>
                    <a:rPr lang="en-US" altLang="zh-CN" sz="110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s</a:t>
                  </a:r>
                  <a:r>
                    <a:rPr lang="en-US" altLang="zh-CN" sz="1100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. Choose the only </a:t>
                  </a:r>
                </a:p>
                <a:p>
                  <a:pPr algn="r">
                    <a:lnSpc>
                      <a:spcPct val="120000"/>
                    </a:lnSpc>
                  </a:pPr>
                  <a:r>
                    <a:rPr lang="en-US" altLang="zh-CN" sz="1100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option to retain text.</a:t>
                  </a:r>
                </a:p>
              </p:txBody>
            </p:sp>
            <p:sp>
              <p:nvSpPr>
                <p:cNvPr id="13" name="淘宝-想搞设计PPT(倒卖必究)-13"/>
                <p:cNvSpPr txBox="1"/>
                <p:nvPr/>
              </p:nvSpPr>
              <p:spPr bwMode="auto">
                <a:xfrm>
                  <a:off x="-410314" y="1429926"/>
                  <a:ext cx="6679397" cy="44180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r" eaLnBrk="1" hangingPunct="1">
                    <a:lnSpc>
                      <a:spcPct val="100000"/>
                    </a:lnSpc>
                    <a:spcBef>
                      <a:spcPct val="0"/>
                    </a:spcBef>
                  </a:pPr>
                  <a:r>
                    <a:rPr lang="en-US" altLang="zh-CN" sz="2000" b="1" dirty="0" err="1">
                      <a:solidFill/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Te</a:t>
                  </a:r>
                  <a:r>
                    <a:rPr lang="en-US" altLang="zh-CN" sz="100" b="1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 </a:t>
                  </a:r>
                  <a:r>
                    <a:rPr lang="en-US" altLang="zh-CN" sz="2000" b="1" dirty="0" err="1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xt</a:t>
                  </a:r>
                  <a:r>
                    <a:rPr lang="en-US" altLang="zh-CN" sz="2000" b="1"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rPr>
                    <a:t> here</a:t>
                  </a:r>
                </a:p>
              </p:txBody>
            </p:sp>
          </p:grpSp>
        </p:grpSp>
        <p:cxnSp>
          <p:nvCxnSpPr>
            <p:cNvPr id="8" name="淘宝-想搞设计PPT(倒卖必究)-8"/>
            <p:cNvCxnSpPr/>
            <p:nvPr/>
          </p:nvCxnSpPr>
          <p:spPr>
            <a:xfrm>
              <a:off x="8280400" y="3429000"/>
              <a:ext cx="3238500" cy="0"/>
            </a:xfrm>
            <a:prstGeom prst="line">
              <a:avLst/>
            </a:prstGeom>
            <a:ln w="3175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淘宝-想搞设计PPT(倒卖必究)-9"/>
            <p:cNvCxnSpPr/>
            <p:nvPr/>
          </p:nvCxnSpPr>
          <p:spPr>
            <a:xfrm>
              <a:off x="660400" y="3429000"/>
              <a:ext cx="3238500" cy="0"/>
            </a:xfrm>
            <a:prstGeom prst="line">
              <a:avLst/>
            </a:prstGeom>
            <a:ln w="3175"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íṩlîďe"/>
          <p:cNvGrpSpPr/>
          <p:nvPr/>
        </p:nvGrpSpPr>
        <p:grpSpPr>
          <a:xfrm>
            <a:off x="4480608" y="1803379"/>
            <a:ext cx="3230780" cy="3251241"/>
            <a:chOff x="4480609" y="1803379"/>
            <a:chExt cx="3230780" cy="3250930"/>
          </a:xfrm>
        </p:grpSpPr>
        <p:sp>
          <p:nvSpPr>
            <p:cNvPr id="37" name="淘宝-想搞设计PPT(倒卖必究)-37"/>
            <p:cNvSpPr/>
            <p:nvPr/>
          </p:nvSpPr>
          <p:spPr bwMode="auto">
            <a:xfrm>
              <a:off x="4480609" y="1830329"/>
              <a:ext cx="1477741" cy="1477741"/>
            </a:xfrm>
            <a:custGeom>
              <a:avLst/>
              <a:gdLst>
                <a:gd name="T0" fmla="*/ 4800 w 12827"/>
                <a:gd name="T1" fmla="*/ 107 h 12907"/>
                <a:gd name="T2" fmla="*/ 1067 w 12827"/>
                <a:gd name="T3" fmla="*/ 107 h 12907"/>
                <a:gd name="T4" fmla="*/ 213 w 12827"/>
                <a:gd name="T5" fmla="*/ 534 h 12907"/>
                <a:gd name="T6" fmla="*/ 0 w 12827"/>
                <a:gd name="T7" fmla="*/ 1174 h 12907"/>
                <a:gd name="T8" fmla="*/ 0 w 12827"/>
                <a:gd name="T9" fmla="*/ 4907 h 12907"/>
                <a:gd name="T10" fmla="*/ 1067 w 12827"/>
                <a:gd name="T11" fmla="*/ 5974 h 12907"/>
                <a:gd name="T12" fmla="*/ 4800 w 12827"/>
                <a:gd name="T13" fmla="*/ 5974 h 12907"/>
                <a:gd name="T14" fmla="*/ 5867 w 12827"/>
                <a:gd name="T15" fmla="*/ 4907 h 12907"/>
                <a:gd name="T16" fmla="*/ 5867 w 12827"/>
                <a:gd name="T17" fmla="*/ 1174 h 12907"/>
                <a:gd name="T18" fmla="*/ 4800 w 12827"/>
                <a:gd name="T19" fmla="*/ 107 h 12907"/>
                <a:gd name="T20" fmla="*/ 4800 w 12827"/>
                <a:gd name="T21" fmla="*/ 5307 h 12907"/>
                <a:gd name="T22" fmla="*/ 4800 w 12827"/>
                <a:gd name="T23" fmla="*/ 5440 h 12907"/>
                <a:gd name="T24" fmla="*/ 4800 w 12827"/>
                <a:gd name="T25" fmla="*/ 5307 h 12907"/>
                <a:gd name="T26" fmla="*/ 9627 w 12827"/>
                <a:gd name="T27" fmla="*/ 6507 h 12907"/>
                <a:gd name="T28" fmla="*/ 10320 w 12827"/>
                <a:gd name="T29" fmla="*/ 6214 h 12907"/>
                <a:gd name="T30" fmla="*/ 12533 w 12827"/>
                <a:gd name="T31" fmla="*/ 4000 h 12907"/>
                <a:gd name="T32" fmla="*/ 12827 w 12827"/>
                <a:gd name="T33" fmla="*/ 3307 h 12907"/>
                <a:gd name="T34" fmla="*/ 12533 w 12827"/>
                <a:gd name="T35" fmla="*/ 2614 h 12907"/>
                <a:gd name="T36" fmla="*/ 10320 w 12827"/>
                <a:gd name="T37" fmla="*/ 374 h 12907"/>
                <a:gd name="T38" fmla="*/ 8933 w 12827"/>
                <a:gd name="T39" fmla="*/ 374 h 12907"/>
                <a:gd name="T40" fmla="*/ 6720 w 12827"/>
                <a:gd name="T41" fmla="*/ 2587 h 12907"/>
                <a:gd name="T42" fmla="*/ 6427 w 12827"/>
                <a:gd name="T43" fmla="*/ 3280 h 12907"/>
                <a:gd name="T44" fmla="*/ 6720 w 12827"/>
                <a:gd name="T45" fmla="*/ 3974 h 12907"/>
                <a:gd name="T46" fmla="*/ 8933 w 12827"/>
                <a:gd name="T47" fmla="*/ 6187 h 12907"/>
                <a:gd name="T48" fmla="*/ 9627 w 12827"/>
                <a:gd name="T49" fmla="*/ 6507 h 12907"/>
                <a:gd name="T50" fmla="*/ 9627 w 12827"/>
                <a:gd name="T51" fmla="*/ 1200 h 12907"/>
                <a:gd name="T52" fmla="*/ 11733 w 12827"/>
                <a:gd name="T53" fmla="*/ 3307 h 12907"/>
                <a:gd name="T54" fmla="*/ 9627 w 12827"/>
                <a:gd name="T55" fmla="*/ 5414 h 12907"/>
                <a:gd name="T56" fmla="*/ 7547 w 12827"/>
                <a:gd name="T57" fmla="*/ 3307 h 12907"/>
                <a:gd name="T58" fmla="*/ 9627 w 12827"/>
                <a:gd name="T59" fmla="*/ 1200 h 12907"/>
                <a:gd name="T60" fmla="*/ 4800 w 12827"/>
                <a:gd name="T61" fmla="*/ 7040 h 12907"/>
                <a:gd name="T62" fmla="*/ 1067 w 12827"/>
                <a:gd name="T63" fmla="*/ 7040 h 12907"/>
                <a:gd name="T64" fmla="*/ 0 w 12827"/>
                <a:gd name="T65" fmla="*/ 8107 h 12907"/>
                <a:gd name="T66" fmla="*/ 0 w 12827"/>
                <a:gd name="T67" fmla="*/ 11840 h 12907"/>
                <a:gd name="T68" fmla="*/ 1067 w 12827"/>
                <a:gd name="T69" fmla="*/ 12907 h 12907"/>
                <a:gd name="T70" fmla="*/ 4800 w 12827"/>
                <a:gd name="T71" fmla="*/ 12907 h 12907"/>
                <a:gd name="T72" fmla="*/ 5867 w 12827"/>
                <a:gd name="T73" fmla="*/ 11840 h 12907"/>
                <a:gd name="T74" fmla="*/ 5867 w 12827"/>
                <a:gd name="T75" fmla="*/ 8107 h 12907"/>
                <a:gd name="T76" fmla="*/ 4800 w 12827"/>
                <a:gd name="T77" fmla="*/ 7040 h 12907"/>
                <a:gd name="T78" fmla="*/ 4800 w 12827"/>
                <a:gd name="T79" fmla="*/ 12107 h 12907"/>
                <a:gd name="T80" fmla="*/ 4800 w 12827"/>
                <a:gd name="T81" fmla="*/ 12374 h 12907"/>
                <a:gd name="T82" fmla="*/ 4800 w 12827"/>
                <a:gd name="T83" fmla="*/ 12107 h 12907"/>
                <a:gd name="T84" fmla="*/ 11760 w 12827"/>
                <a:gd name="T85" fmla="*/ 7040 h 12907"/>
                <a:gd name="T86" fmla="*/ 8027 w 12827"/>
                <a:gd name="T87" fmla="*/ 7040 h 12907"/>
                <a:gd name="T88" fmla="*/ 6960 w 12827"/>
                <a:gd name="T89" fmla="*/ 8107 h 12907"/>
                <a:gd name="T90" fmla="*/ 6960 w 12827"/>
                <a:gd name="T91" fmla="*/ 11840 h 12907"/>
                <a:gd name="T92" fmla="*/ 8027 w 12827"/>
                <a:gd name="T93" fmla="*/ 12907 h 12907"/>
                <a:gd name="T94" fmla="*/ 11760 w 12827"/>
                <a:gd name="T95" fmla="*/ 12907 h 12907"/>
                <a:gd name="T96" fmla="*/ 12827 w 12827"/>
                <a:gd name="T97" fmla="*/ 11840 h 12907"/>
                <a:gd name="T98" fmla="*/ 12827 w 12827"/>
                <a:gd name="T99" fmla="*/ 8107 h 12907"/>
                <a:gd name="T100" fmla="*/ 11760 w 12827"/>
                <a:gd name="T101" fmla="*/ 7040 h 12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867" h="5867">
                  <a:moveTo>
                    <a:pt x="4800" y="0"/>
                  </a:moveTo>
                  <a:lnTo>
                    <a:pt x="1067" y="0"/>
                  </a:lnTo>
                  <a:cubicBezTo>
                    <a:pt x="720" y="0"/>
                    <a:pt x="400" y="160"/>
                    <a:pt x="213" y="427"/>
                  </a:cubicBezTo>
                  <a:cubicBezTo>
                    <a:pt x="80" y="613"/>
                    <a:pt x="0" y="827"/>
                    <a:pt x="0" y="1067"/>
                  </a:cubicBezTo>
                  <a:lnTo>
                    <a:pt x="0" y="4800"/>
                  </a:lnTo>
                  <a:cubicBezTo>
                    <a:pt x="0" y="5387"/>
                    <a:pt x="480" y="5867"/>
                    <a:pt x="1067" y="5867"/>
                  </a:cubicBezTo>
                  <a:lnTo>
                    <a:pt x="4800" y="5867"/>
                  </a:lnTo>
                  <a:cubicBezTo>
                    <a:pt x="5387" y="5867"/>
                    <a:pt x="5867" y="5387"/>
                    <a:pt x="5867" y="4800"/>
                  </a:cubicBezTo>
                  <a:lnTo>
                    <a:pt x="5867" y="1067"/>
                  </a:lnTo>
                  <a:cubicBezTo>
                    <a:pt x="5867" y="480"/>
                    <a:pt x="5387" y="0"/>
                    <a:pt x="4800" y="0"/>
                  </a:cubicBezTo>
                </a:path>
              </a:pathLst>
            </a:custGeom>
            <a:solidFill>
              <a:srgbClr val="15548D"/>
            </a:solidFill>
            <a:ln>
              <a:noFill/>
            </a:ln>
          </p:spPr>
          <p:txBody>
            <a:bodyPr anchor="ctr"/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S</a:t>
              </a:r>
              <a:endParaRPr lang="zh-CN" altLang="en-US" sz="44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8" name="淘宝-想搞设计PPT(倒卖必究)-38"/>
            <p:cNvSpPr/>
            <p:nvPr/>
          </p:nvSpPr>
          <p:spPr bwMode="auto">
            <a:xfrm>
              <a:off x="5689601" y="3140071"/>
              <a:ext cx="0" cy="33499"/>
            </a:xfrm>
            <a:custGeom>
              <a:avLst/>
              <a:gdLst>
                <a:gd name="T0" fmla="*/ 4800 w 12827"/>
                <a:gd name="T1" fmla="*/ 107 h 12907"/>
                <a:gd name="T2" fmla="*/ 1067 w 12827"/>
                <a:gd name="T3" fmla="*/ 107 h 12907"/>
                <a:gd name="T4" fmla="*/ 213 w 12827"/>
                <a:gd name="T5" fmla="*/ 534 h 12907"/>
                <a:gd name="T6" fmla="*/ 0 w 12827"/>
                <a:gd name="T7" fmla="*/ 1174 h 12907"/>
                <a:gd name="T8" fmla="*/ 0 w 12827"/>
                <a:gd name="T9" fmla="*/ 4907 h 12907"/>
                <a:gd name="T10" fmla="*/ 1067 w 12827"/>
                <a:gd name="T11" fmla="*/ 5974 h 12907"/>
                <a:gd name="T12" fmla="*/ 4800 w 12827"/>
                <a:gd name="T13" fmla="*/ 5974 h 12907"/>
                <a:gd name="T14" fmla="*/ 5867 w 12827"/>
                <a:gd name="T15" fmla="*/ 4907 h 12907"/>
                <a:gd name="T16" fmla="*/ 5867 w 12827"/>
                <a:gd name="T17" fmla="*/ 1174 h 12907"/>
                <a:gd name="T18" fmla="*/ 4800 w 12827"/>
                <a:gd name="T19" fmla="*/ 107 h 12907"/>
                <a:gd name="T20" fmla="*/ 4800 w 12827"/>
                <a:gd name="T21" fmla="*/ 5307 h 12907"/>
                <a:gd name="T22" fmla="*/ 4800 w 12827"/>
                <a:gd name="T23" fmla="*/ 5440 h 12907"/>
                <a:gd name="T24" fmla="*/ 4800 w 12827"/>
                <a:gd name="T25" fmla="*/ 5307 h 12907"/>
                <a:gd name="T26" fmla="*/ 9627 w 12827"/>
                <a:gd name="T27" fmla="*/ 6507 h 12907"/>
                <a:gd name="T28" fmla="*/ 10320 w 12827"/>
                <a:gd name="T29" fmla="*/ 6214 h 12907"/>
                <a:gd name="T30" fmla="*/ 12533 w 12827"/>
                <a:gd name="T31" fmla="*/ 4000 h 12907"/>
                <a:gd name="T32" fmla="*/ 12827 w 12827"/>
                <a:gd name="T33" fmla="*/ 3307 h 12907"/>
                <a:gd name="T34" fmla="*/ 12533 w 12827"/>
                <a:gd name="T35" fmla="*/ 2614 h 12907"/>
                <a:gd name="T36" fmla="*/ 10320 w 12827"/>
                <a:gd name="T37" fmla="*/ 374 h 12907"/>
                <a:gd name="T38" fmla="*/ 8933 w 12827"/>
                <a:gd name="T39" fmla="*/ 374 h 12907"/>
                <a:gd name="T40" fmla="*/ 6720 w 12827"/>
                <a:gd name="T41" fmla="*/ 2587 h 12907"/>
                <a:gd name="T42" fmla="*/ 6427 w 12827"/>
                <a:gd name="T43" fmla="*/ 3280 h 12907"/>
                <a:gd name="T44" fmla="*/ 6720 w 12827"/>
                <a:gd name="T45" fmla="*/ 3974 h 12907"/>
                <a:gd name="T46" fmla="*/ 8933 w 12827"/>
                <a:gd name="T47" fmla="*/ 6187 h 12907"/>
                <a:gd name="T48" fmla="*/ 9627 w 12827"/>
                <a:gd name="T49" fmla="*/ 6507 h 12907"/>
                <a:gd name="T50" fmla="*/ 9627 w 12827"/>
                <a:gd name="T51" fmla="*/ 1200 h 12907"/>
                <a:gd name="T52" fmla="*/ 11733 w 12827"/>
                <a:gd name="T53" fmla="*/ 3307 h 12907"/>
                <a:gd name="T54" fmla="*/ 9627 w 12827"/>
                <a:gd name="T55" fmla="*/ 5414 h 12907"/>
                <a:gd name="T56" fmla="*/ 7547 w 12827"/>
                <a:gd name="T57" fmla="*/ 3307 h 12907"/>
                <a:gd name="T58" fmla="*/ 9627 w 12827"/>
                <a:gd name="T59" fmla="*/ 1200 h 12907"/>
                <a:gd name="T60" fmla="*/ 4800 w 12827"/>
                <a:gd name="T61" fmla="*/ 7040 h 12907"/>
                <a:gd name="T62" fmla="*/ 1067 w 12827"/>
                <a:gd name="T63" fmla="*/ 7040 h 12907"/>
                <a:gd name="T64" fmla="*/ 0 w 12827"/>
                <a:gd name="T65" fmla="*/ 8107 h 12907"/>
                <a:gd name="T66" fmla="*/ 0 w 12827"/>
                <a:gd name="T67" fmla="*/ 11840 h 12907"/>
                <a:gd name="T68" fmla="*/ 1067 w 12827"/>
                <a:gd name="T69" fmla="*/ 12907 h 12907"/>
                <a:gd name="T70" fmla="*/ 4800 w 12827"/>
                <a:gd name="T71" fmla="*/ 12907 h 12907"/>
                <a:gd name="T72" fmla="*/ 5867 w 12827"/>
                <a:gd name="T73" fmla="*/ 11840 h 12907"/>
                <a:gd name="T74" fmla="*/ 5867 w 12827"/>
                <a:gd name="T75" fmla="*/ 8107 h 12907"/>
                <a:gd name="T76" fmla="*/ 4800 w 12827"/>
                <a:gd name="T77" fmla="*/ 7040 h 12907"/>
                <a:gd name="T78" fmla="*/ 4800 w 12827"/>
                <a:gd name="T79" fmla="*/ 12107 h 12907"/>
                <a:gd name="T80" fmla="*/ 4800 w 12827"/>
                <a:gd name="T81" fmla="*/ 12374 h 12907"/>
                <a:gd name="T82" fmla="*/ 4800 w 12827"/>
                <a:gd name="T83" fmla="*/ 12107 h 12907"/>
                <a:gd name="T84" fmla="*/ 11760 w 12827"/>
                <a:gd name="T85" fmla="*/ 7040 h 12907"/>
                <a:gd name="T86" fmla="*/ 8027 w 12827"/>
                <a:gd name="T87" fmla="*/ 7040 h 12907"/>
                <a:gd name="T88" fmla="*/ 6960 w 12827"/>
                <a:gd name="T89" fmla="*/ 8107 h 12907"/>
                <a:gd name="T90" fmla="*/ 6960 w 12827"/>
                <a:gd name="T91" fmla="*/ 11840 h 12907"/>
                <a:gd name="T92" fmla="*/ 8027 w 12827"/>
                <a:gd name="T93" fmla="*/ 12907 h 12907"/>
                <a:gd name="T94" fmla="*/ 11760 w 12827"/>
                <a:gd name="T95" fmla="*/ 12907 h 12907"/>
                <a:gd name="T96" fmla="*/ 12827 w 12827"/>
                <a:gd name="T97" fmla="*/ 11840 h 12907"/>
                <a:gd name="T98" fmla="*/ 12827 w 12827"/>
                <a:gd name="T99" fmla="*/ 8107 h 12907"/>
                <a:gd name="T100" fmla="*/ 11760 w 12827"/>
                <a:gd name="T101" fmla="*/ 7040 h 12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h="133">
                  <a:moveTo>
                    <a:pt x="0" y="0"/>
                  </a:moveTo>
                  <a:lnTo>
                    <a:pt x="0" y="133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9" name="淘宝-想搞设计PPT(倒卖必究)-39"/>
            <p:cNvSpPr/>
            <p:nvPr/>
          </p:nvSpPr>
          <p:spPr bwMode="auto">
            <a:xfrm>
              <a:off x="6099399" y="1803379"/>
              <a:ext cx="1611990" cy="1638940"/>
            </a:xfrm>
            <a:custGeom>
              <a:avLst/>
              <a:gdLst>
                <a:gd name="T0" fmla="*/ 4800 w 12827"/>
                <a:gd name="T1" fmla="*/ 107 h 12907"/>
                <a:gd name="T2" fmla="*/ 1067 w 12827"/>
                <a:gd name="T3" fmla="*/ 107 h 12907"/>
                <a:gd name="T4" fmla="*/ 213 w 12827"/>
                <a:gd name="T5" fmla="*/ 534 h 12907"/>
                <a:gd name="T6" fmla="*/ 0 w 12827"/>
                <a:gd name="T7" fmla="*/ 1174 h 12907"/>
                <a:gd name="T8" fmla="*/ 0 w 12827"/>
                <a:gd name="T9" fmla="*/ 4907 h 12907"/>
                <a:gd name="T10" fmla="*/ 1067 w 12827"/>
                <a:gd name="T11" fmla="*/ 5974 h 12907"/>
                <a:gd name="T12" fmla="*/ 4800 w 12827"/>
                <a:gd name="T13" fmla="*/ 5974 h 12907"/>
                <a:gd name="T14" fmla="*/ 5867 w 12827"/>
                <a:gd name="T15" fmla="*/ 4907 h 12907"/>
                <a:gd name="T16" fmla="*/ 5867 w 12827"/>
                <a:gd name="T17" fmla="*/ 1174 h 12907"/>
                <a:gd name="T18" fmla="*/ 4800 w 12827"/>
                <a:gd name="T19" fmla="*/ 107 h 12907"/>
                <a:gd name="T20" fmla="*/ 4800 w 12827"/>
                <a:gd name="T21" fmla="*/ 5307 h 12907"/>
                <a:gd name="T22" fmla="*/ 4800 w 12827"/>
                <a:gd name="T23" fmla="*/ 5440 h 12907"/>
                <a:gd name="T24" fmla="*/ 4800 w 12827"/>
                <a:gd name="T25" fmla="*/ 5307 h 12907"/>
                <a:gd name="T26" fmla="*/ 9627 w 12827"/>
                <a:gd name="T27" fmla="*/ 6507 h 12907"/>
                <a:gd name="T28" fmla="*/ 10320 w 12827"/>
                <a:gd name="T29" fmla="*/ 6214 h 12907"/>
                <a:gd name="T30" fmla="*/ 12533 w 12827"/>
                <a:gd name="T31" fmla="*/ 4000 h 12907"/>
                <a:gd name="T32" fmla="*/ 12827 w 12827"/>
                <a:gd name="T33" fmla="*/ 3307 h 12907"/>
                <a:gd name="T34" fmla="*/ 12533 w 12827"/>
                <a:gd name="T35" fmla="*/ 2614 h 12907"/>
                <a:gd name="T36" fmla="*/ 10320 w 12827"/>
                <a:gd name="T37" fmla="*/ 374 h 12907"/>
                <a:gd name="T38" fmla="*/ 8933 w 12827"/>
                <a:gd name="T39" fmla="*/ 374 h 12907"/>
                <a:gd name="T40" fmla="*/ 6720 w 12827"/>
                <a:gd name="T41" fmla="*/ 2587 h 12907"/>
                <a:gd name="T42" fmla="*/ 6427 w 12827"/>
                <a:gd name="T43" fmla="*/ 3280 h 12907"/>
                <a:gd name="T44" fmla="*/ 6720 w 12827"/>
                <a:gd name="T45" fmla="*/ 3974 h 12907"/>
                <a:gd name="T46" fmla="*/ 8933 w 12827"/>
                <a:gd name="T47" fmla="*/ 6187 h 12907"/>
                <a:gd name="T48" fmla="*/ 9627 w 12827"/>
                <a:gd name="T49" fmla="*/ 6507 h 12907"/>
                <a:gd name="T50" fmla="*/ 9627 w 12827"/>
                <a:gd name="T51" fmla="*/ 1200 h 12907"/>
                <a:gd name="T52" fmla="*/ 11733 w 12827"/>
                <a:gd name="T53" fmla="*/ 3307 h 12907"/>
                <a:gd name="T54" fmla="*/ 9627 w 12827"/>
                <a:gd name="T55" fmla="*/ 5414 h 12907"/>
                <a:gd name="T56" fmla="*/ 7547 w 12827"/>
                <a:gd name="T57" fmla="*/ 3307 h 12907"/>
                <a:gd name="T58" fmla="*/ 9627 w 12827"/>
                <a:gd name="T59" fmla="*/ 1200 h 12907"/>
                <a:gd name="T60" fmla="*/ 4800 w 12827"/>
                <a:gd name="T61" fmla="*/ 7040 h 12907"/>
                <a:gd name="T62" fmla="*/ 1067 w 12827"/>
                <a:gd name="T63" fmla="*/ 7040 h 12907"/>
                <a:gd name="T64" fmla="*/ 0 w 12827"/>
                <a:gd name="T65" fmla="*/ 8107 h 12907"/>
                <a:gd name="T66" fmla="*/ 0 w 12827"/>
                <a:gd name="T67" fmla="*/ 11840 h 12907"/>
                <a:gd name="T68" fmla="*/ 1067 w 12827"/>
                <a:gd name="T69" fmla="*/ 12907 h 12907"/>
                <a:gd name="T70" fmla="*/ 4800 w 12827"/>
                <a:gd name="T71" fmla="*/ 12907 h 12907"/>
                <a:gd name="T72" fmla="*/ 5867 w 12827"/>
                <a:gd name="T73" fmla="*/ 11840 h 12907"/>
                <a:gd name="T74" fmla="*/ 5867 w 12827"/>
                <a:gd name="T75" fmla="*/ 8107 h 12907"/>
                <a:gd name="T76" fmla="*/ 4800 w 12827"/>
                <a:gd name="T77" fmla="*/ 7040 h 12907"/>
                <a:gd name="T78" fmla="*/ 4800 w 12827"/>
                <a:gd name="T79" fmla="*/ 12107 h 12907"/>
                <a:gd name="T80" fmla="*/ 4800 w 12827"/>
                <a:gd name="T81" fmla="*/ 12374 h 12907"/>
                <a:gd name="T82" fmla="*/ 4800 w 12827"/>
                <a:gd name="T83" fmla="*/ 12107 h 12907"/>
                <a:gd name="T84" fmla="*/ 11760 w 12827"/>
                <a:gd name="T85" fmla="*/ 7040 h 12907"/>
                <a:gd name="T86" fmla="*/ 8027 w 12827"/>
                <a:gd name="T87" fmla="*/ 7040 h 12907"/>
                <a:gd name="T88" fmla="*/ 6960 w 12827"/>
                <a:gd name="T89" fmla="*/ 8107 h 12907"/>
                <a:gd name="T90" fmla="*/ 6960 w 12827"/>
                <a:gd name="T91" fmla="*/ 11840 h 12907"/>
                <a:gd name="T92" fmla="*/ 8027 w 12827"/>
                <a:gd name="T93" fmla="*/ 12907 h 12907"/>
                <a:gd name="T94" fmla="*/ 11760 w 12827"/>
                <a:gd name="T95" fmla="*/ 12907 h 12907"/>
                <a:gd name="T96" fmla="*/ 12827 w 12827"/>
                <a:gd name="T97" fmla="*/ 11840 h 12907"/>
                <a:gd name="T98" fmla="*/ 12827 w 12827"/>
                <a:gd name="T99" fmla="*/ 8107 h 12907"/>
                <a:gd name="T100" fmla="*/ 11760 w 12827"/>
                <a:gd name="T101" fmla="*/ 7040 h 12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400" h="6507">
                  <a:moveTo>
                    <a:pt x="3200" y="6507"/>
                  </a:moveTo>
                  <a:cubicBezTo>
                    <a:pt x="3466" y="6507"/>
                    <a:pt x="3706" y="6400"/>
                    <a:pt x="3893" y="6214"/>
                  </a:cubicBezTo>
                  <a:lnTo>
                    <a:pt x="6106" y="4000"/>
                  </a:lnTo>
                  <a:cubicBezTo>
                    <a:pt x="6293" y="3814"/>
                    <a:pt x="6400" y="3574"/>
                    <a:pt x="6400" y="3307"/>
                  </a:cubicBezTo>
                  <a:cubicBezTo>
                    <a:pt x="6400" y="3040"/>
                    <a:pt x="6293" y="2800"/>
                    <a:pt x="6106" y="2614"/>
                  </a:cubicBezTo>
                  <a:lnTo>
                    <a:pt x="3893" y="374"/>
                  </a:lnTo>
                  <a:cubicBezTo>
                    <a:pt x="3520" y="0"/>
                    <a:pt x="2880" y="0"/>
                    <a:pt x="2506" y="374"/>
                  </a:cubicBezTo>
                  <a:lnTo>
                    <a:pt x="293" y="2587"/>
                  </a:lnTo>
                  <a:cubicBezTo>
                    <a:pt x="106" y="2774"/>
                    <a:pt x="0" y="3014"/>
                    <a:pt x="0" y="3280"/>
                  </a:cubicBezTo>
                  <a:cubicBezTo>
                    <a:pt x="0" y="3547"/>
                    <a:pt x="106" y="3787"/>
                    <a:pt x="293" y="3974"/>
                  </a:cubicBezTo>
                  <a:lnTo>
                    <a:pt x="2506" y="6187"/>
                  </a:lnTo>
                  <a:cubicBezTo>
                    <a:pt x="2693" y="6400"/>
                    <a:pt x="2933" y="6507"/>
                    <a:pt x="3200" y="6507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W</a:t>
              </a:r>
              <a:endParaRPr lang="zh-CN" altLang="en-US" sz="44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40" name="淘宝-想搞设计PPT(倒卖必究)-40"/>
            <p:cNvSpPr/>
            <p:nvPr/>
          </p:nvSpPr>
          <p:spPr bwMode="auto">
            <a:xfrm>
              <a:off x="4480609" y="3576568"/>
              <a:ext cx="1477741" cy="1477741"/>
            </a:xfrm>
            <a:custGeom>
              <a:avLst/>
              <a:gdLst>
                <a:gd name="T0" fmla="*/ 4800 w 12827"/>
                <a:gd name="T1" fmla="*/ 107 h 12907"/>
                <a:gd name="T2" fmla="*/ 1067 w 12827"/>
                <a:gd name="T3" fmla="*/ 107 h 12907"/>
                <a:gd name="T4" fmla="*/ 213 w 12827"/>
                <a:gd name="T5" fmla="*/ 534 h 12907"/>
                <a:gd name="T6" fmla="*/ 0 w 12827"/>
                <a:gd name="T7" fmla="*/ 1174 h 12907"/>
                <a:gd name="T8" fmla="*/ 0 w 12827"/>
                <a:gd name="T9" fmla="*/ 4907 h 12907"/>
                <a:gd name="T10" fmla="*/ 1067 w 12827"/>
                <a:gd name="T11" fmla="*/ 5974 h 12907"/>
                <a:gd name="T12" fmla="*/ 4800 w 12827"/>
                <a:gd name="T13" fmla="*/ 5974 h 12907"/>
                <a:gd name="T14" fmla="*/ 5867 w 12827"/>
                <a:gd name="T15" fmla="*/ 4907 h 12907"/>
                <a:gd name="T16" fmla="*/ 5867 w 12827"/>
                <a:gd name="T17" fmla="*/ 1174 h 12907"/>
                <a:gd name="T18" fmla="*/ 4800 w 12827"/>
                <a:gd name="T19" fmla="*/ 107 h 12907"/>
                <a:gd name="T20" fmla="*/ 4800 w 12827"/>
                <a:gd name="T21" fmla="*/ 5307 h 12907"/>
                <a:gd name="T22" fmla="*/ 4800 w 12827"/>
                <a:gd name="T23" fmla="*/ 5440 h 12907"/>
                <a:gd name="T24" fmla="*/ 4800 w 12827"/>
                <a:gd name="T25" fmla="*/ 5307 h 12907"/>
                <a:gd name="T26" fmla="*/ 9627 w 12827"/>
                <a:gd name="T27" fmla="*/ 6507 h 12907"/>
                <a:gd name="T28" fmla="*/ 10320 w 12827"/>
                <a:gd name="T29" fmla="*/ 6214 h 12907"/>
                <a:gd name="T30" fmla="*/ 12533 w 12827"/>
                <a:gd name="T31" fmla="*/ 4000 h 12907"/>
                <a:gd name="T32" fmla="*/ 12827 w 12827"/>
                <a:gd name="T33" fmla="*/ 3307 h 12907"/>
                <a:gd name="T34" fmla="*/ 12533 w 12827"/>
                <a:gd name="T35" fmla="*/ 2614 h 12907"/>
                <a:gd name="T36" fmla="*/ 10320 w 12827"/>
                <a:gd name="T37" fmla="*/ 374 h 12907"/>
                <a:gd name="T38" fmla="*/ 8933 w 12827"/>
                <a:gd name="T39" fmla="*/ 374 h 12907"/>
                <a:gd name="T40" fmla="*/ 6720 w 12827"/>
                <a:gd name="T41" fmla="*/ 2587 h 12907"/>
                <a:gd name="T42" fmla="*/ 6427 w 12827"/>
                <a:gd name="T43" fmla="*/ 3280 h 12907"/>
                <a:gd name="T44" fmla="*/ 6720 w 12827"/>
                <a:gd name="T45" fmla="*/ 3974 h 12907"/>
                <a:gd name="T46" fmla="*/ 8933 w 12827"/>
                <a:gd name="T47" fmla="*/ 6187 h 12907"/>
                <a:gd name="T48" fmla="*/ 9627 w 12827"/>
                <a:gd name="T49" fmla="*/ 6507 h 12907"/>
                <a:gd name="T50" fmla="*/ 9627 w 12827"/>
                <a:gd name="T51" fmla="*/ 1200 h 12907"/>
                <a:gd name="T52" fmla="*/ 11733 w 12827"/>
                <a:gd name="T53" fmla="*/ 3307 h 12907"/>
                <a:gd name="T54" fmla="*/ 9627 w 12827"/>
                <a:gd name="T55" fmla="*/ 5414 h 12907"/>
                <a:gd name="T56" fmla="*/ 7547 w 12827"/>
                <a:gd name="T57" fmla="*/ 3307 h 12907"/>
                <a:gd name="T58" fmla="*/ 9627 w 12827"/>
                <a:gd name="T59" fmla="*/ 1200 h 12907"/>
                <a:gd name="T60" fmla="*/ 4800 w 12827"/>
                <a:gd name="T61" fmla="*/ 7040 h 12907"/>
                <a:gd name="T62" fmla="*/ 1067 w 12827"/>
                <a:gd name="T63" fmla="*/ 7040 h 12907"/>
                <a:gd name="T64" fmla="*/ 0 w 12827"/>
                <a:gd name="T65" fmla="*/ 8107 h 12907"/>
                <a:gd name="T66" fmla="*/ 0 w 12827"/>
                <a:gd name="T67" fmla="*/ 11840 h 12907"/>
                <a:gd name="T68" fmla="*/ 1067 w 12827"/>
                <a:gd name="T69" fmla="*/ 12907 h 12907"/>
                <a:gd name="T70" fmla="*/ 4800 w 12827"/>
                <a:gd name="T71" fmla="*/ 12907 h 12907"/>
                <a:gd name="T72" fmla="*/ 5867 w 12827"/>
                <a:gd name="T73" fmla="*/ 11840 h 12907"/>
                <a:gd name="T74" fmla="*/ 5867 w 12827"/>
                <a:gd name="T75" fmla="*/ 8107 h 12907"/>
                <a:gd name="T76" fmla="*/ 4800 w 12827"/>
                <a:gd name="T77" fmla="*/ 7040 h 12907"/>
                <a:gd name="T78" fmla="*/ 4800 w 12827"/>
                <a:gd name="T79" fmla="*/ 12107 h 12907"/>
                <a:gd name="T80" fmla="*/ 4800 w 12827"/>
                <a:gd name="T81" fmla="*/ 12374 h 12907"/>
                <a:gd name="T82" fmla="*/ 4800 w 12827"/>
                <a:gd name="T83" fmla="*/ 12107 h 12907"/>
                <a:gd name="T84" fmla="*/ 11760 w 12827"/>
                <a:gd name="T85" fmla="*/ 7040 h 12907"/>
                <a:gd name="T86" fmla="*/ 8027 w 12827"/>
                <a:gd name="T87" fmla="*/ 7040 h 12907"/>
                <a:gd name="T88" fmla="*/ 6960 w 12827"/>
                <a:gd name="T89" fmla="*/ 8107 h 12907"/>
                <a:gd name="T90" fmla="*/ 6960 w 12827"/>
                <a:gd name="T91" fmla="*/ 11840 h 12907"/>
                <a:gd name="T92" fmla="*/ 8027 w 12827"/>
                <a:gd name="T93" fmla="*/ 12907 h 12907"/>
                <a:gd name="T94" fmla="*/ 11760 w 12827"/>
                <a:gd name="T95" fmla="*/ 12907 h 12907"/>
                <a:gd name="T96" fmla="*/ 12827 w 12827"/>
                <a:gd name="T97" fmla="*/ 11840 h 12907"/>
                <a:gd name="T98" fmla="*/ 12827 w 12827"/>
                <a:gd name="T99" fmla="*/ 8107 h 12907"/>
                <a:gd name="T100" fmla="*/ 11760 w 12827"/>
                <a:gd name="T101" fmla="*/ 7040 h 12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867" h="5867">
                  <a:moveTo>
                    <a:pt x="4800" y="0"/>
                  </a:moveTo>
                  <a:lnTo>
                    <a:pt x="1067" y="0"/>
                  </a:lnTo>
                  <a:cubicBezTo>
                    <a:pt x="480" y="0"/>
                    <a:pt x="0" y="480"/>
                    <a:pt x="0" y="1067"/>
                  </a:cubicBezTo>
                  <a:lnTo>
                    <a:pt x="0" y="4800"/>
                  </a:lnTo>
                  <a:cubicBezTo>
                    <a:pt x="0" y="5387"/>
                    <a:pt x="480" y="5867"/>
                    <a:pt x="1067" y="5867"/>
                  </a:cubicBezTo>
                  <a:lnTo>
                    <a:pt x="4800" y="5867"/>
                  </a:lnTo>
                  <a:cubicBezTo>
                    <a:pt x="5387" y="5867"/>
                    <a:pt x="5867" y="5387"/>
                    <a:pt x="5867" y="4800"/>
                  </a:cubicBezTo>
                  <a:lnTo>
                    <a:pt x="5867" y="1067"/>
                  </a:lnTo>
                  <a:cubicBezTo>
                    <a:pt x="5867" y="480"/>
                    <a:pt x="5387" y="0"/>
                    <a:pt x="4800" y="0"/>
                  </a:cubicBezTo>
                </a:path>
              </a:pathLst>
            </a:custGeom>
            <a:solidFill>
              <a:srgbClr val="15548D"/>
            </a:solidFill>
            <a:ln>
              <a:noFill/>
            </a:ln>
          </p:spPr>
          <p:txBody>
            <a:bodyPr anchor="ctr"/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O</a:t>
              </a:r>
              <a:endParaRPr lang="zh-CN" altLang="en-US" sz="44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41" name="淘宝-想搞设计PPT(倒卖必究)-41"/>
            <p:cNvSpPr/>
            <p:nvPr/>
          </p:nvSpPr>
          <p:spPr bwMode="auto">
            <a:xfrm>
              <a:off x="5689601" y="4852811"/>
              <a:ext cx="0" cy="67250"/>
            </a:xfrm>
            <a:custGeom>
              <a:avLst/>
              <a:gdLst>
                <a:gd name="T0" fmla="*/ 4800 w 12827"/>
                <a:gd name="T1" fmla="*/ 107 h 12907"/>
                <a:gd name="T2" fmla="*/ 1067 w 12827"/>
                <a:gd name="T3" fmla="*/ 107 h 12907"/>
                <a:gd name="T4" fmla="*/ 213 w 12827"/>
                <a:gd name="T5" fmla="*/ 534 h 12907"/>
                <a:gd name="T6" fmla="*/ 0 w 12827"/>
                <a:gd name="T7" fmla="*/ 1174 h 12907"/>
                <a:gd name="T8" fmla="*/ 0 w 12827"/>
                <a:gd name="T9" fmla="*/ 4907 h 12907"/>
                <a:gd name="T10" fmla="*/ 1067 w 12827"/>
                <a:gd name="T11" fmla="*/ 5974 h 12907"/>
                <a:gd name="T12" fmla="*/ 4800 w 12827"/>
                <a:gd name="T13" fmla="*/ 5974 h 12907"/>
                <a:gd name="T14" fmla="*/ 5867 w 12827"/>
                <a:gd name="T15" fmla="*/ 4907 h 12907"/>
                <a:gd name="T16" fmla="*/ 5867 w 12827"/>
                <a:gd name="T17" fmla="*/ 1174 h 12907"/>
                <a:gd name="T18" fmla="*/ 4800 w 12827"/>
                <a:gd name="T19" fmla="*/ 107 h 12907"/>
                <a:gd name="T20" fmla="*/ 4800 w 12827"/>
                <a:gd name="T21" fmla="*/ 5307 h 12907"/>
                <a:gd name="T22" fmla="*/ 4800 w 12827"/>
                <a:gd name="T23" fmla="*/ 5440 h 12907"/>
                <a:gd name="T24" fmla="*/ 4800 w 12827"/>
                <a:gd name="T25" fmla="*/ 5307 h 12907"/>
                <a:gd name="T26" fmla="*/ 9627 w 12827"/>
                <a:gd name="T27" fmla="*/ 6507 h 12907"/>
                <a:gd name="T28" fmla="*/ 10320 w 12827"/>
                <a:gd name="T29" fmla="*/ 6214 h 12907"/>
                <a:gd name="T30" fmla="*/ 12533 w 12827"/>
                <a:gd name="T31" fmla="*/ 4000 h 12907"/>
                <a:gd name="T32" fmla="*/ 12827 w 12827"/>
                <a:gd name="T33" fmla="*/ 3307 h 12907"/>
                <a:gd name="T34" fmla="*/ 12533 w 12827"/>
                <a:gd name="T35" fmla="*/ 2614 h 12907"/>
                <a:gd name="T36" fmla="*/ 10320 w 12827"/>
                <a:gd name="T37" fmla="*/ 374 h 12907"/>
                <a:gd name="T38" fmla="*/ 8933 w 12827"/>
                <a:gd name="T39" fmla="*/ 374 h 12907"/>
                <a:gd name="T40" fmla="*/ 6720 w 12827"/>
                <a:gd name="T41" fmla="*/ 2587 h 12907"/>
                <a:gd name="T42" fmla="*/ 6427 w 12827"/>
                <a:gd name="T43" fmla="*/ 3280 h 12907"/>
                <a:gd name="T44" fmla="*/ 6720 w 12827"/>
                <a:gd name="T45" fmla="*/ 3974 h 12907"/>
                <a:gd name="T46" fmla="*/ 8933 w 12827"/>
                <a:gd name="T47" fmla="*/ 6187 h 12907"/>
                <a:gd name="T48" fmla="*/ 9627 w 12827"/>
                <a:gd name="T49" fmla="*/ 6507 h 12907"/>
                <a:gd name="T50" fmla="*/ 9627 w 12827"/>
                <a:gd name="T51" fmla="*/ 1200 h 12907"/>
                <a:gd name="T52" fmla="*/ 11733 w 12827"/>
                <a:gd name="T53" fmla="*/ 3307 h 12907"/>
                <a:gd name="T54" fmla="*/ 9627 w 12827"/>
                <a:gd name="T55" fmla="*/ 5414 h 12907"/>
                <a:gd name="T56" fmla="*/ 7547 w 12827"/>
                <a:gd name="T57" fmla="*/ 3307 h 12907"/>
                <a:gd name="T58" fmla="*/ 9627 w 12827"/>
                <a:gd name="T59" fmla="*/ 1200 h 12907"/>
                <a:gd name="T60" fmla="*/ 4800 w 12827"/>
                <a:gd name="T61" fmla="*/ 7040 h 12907"/>
                <a:gd name="T62" fmla="*/ 1067 w 12827"/>
                <a:gd name="T63" fmla="*/ 7040 h 12907"/>
                <a:gd name="T64" fmla="*/ 0 w 12827"/>
                <a:gd name="T65" fmla="*/ 8107 h 12907"/>
                <a:gd name="T66" fmla="*/ 0 w 12827"/>
                <a:gd name="T67" fmla="*/ 11840 h 12907"/>
                <a:gd name="T68" fmla="*/ 1067 w 12827"/>
                <a:gd name="T69" fmla="*/ 12907 h 12907"/>
                <a:gd name="T70" fmla="*/ 4800 w 12827"/>
                <a:gd name="T71" fmla="*/ 12907 h 12907"/>
                <a:gd name="T72" fmla="*/ 5867 w 12827"/>
                <a:gd name="T73" fmla="*/ 11840 h 12907"/>
                <a:gd name="T74" fmla="*/ 5867 w 12827"/>
                <a:gd name="T75" fmla="*/ 8107 h 12907"/>
                <a:gd name="T76" fmla="*/ 4800 w 12827"/>
                <a:gd name="T77" fmla="*/ 7040 h 12907"/>
                <a:gd name="T78" fmla="*/ 4800 w 12827"/>
                <a:gd name="T79" fmla="*/ 12107 h 12907"/>
                <a:gd name="T80" fmla="*/ 4800 w 12827"/>
                <a:gd name="T81" fmla="*/ 12374 h 12907"/>
                <a:gd name="T82" fmla="*/ 4800 w 12827"/>
                <a:gd name="T83" fmla="*/ 12107 h 12907"/>
                <a:gd name="T84" fmla="*/ 11760 w 12827"/>
                <a:gd name="T85" fmla="*/ 7040 h 12907"/>
                <a:gd name="T86" fmla="*/ 8027 w 12827"/>
                <a:gd name="T87" fmla="*/ 7040 h 12907"/>
                <a:gd name="T88" fmla="*/ 6960 w 12827"/>
                <a:gd name="T89" fmla="*/ 8107 h 12907"/>
                <a:gd name="T90" fmla="*/ 6960 w 12827"/>
                <a:gd name="T91" fmla="*/ 11840 h 12907"/>
                <a:gd name="T92" fmla="*/ 8027 w 12827"/>
                <a:gd name="T93" fmla="*/ 12907 h 12907"/>
                <a:gd name="T94" fmla="*/ 11760 w 12827"/>
                <a:gd name="T95" fmla="*/ 12907 h 12907"/>
                <a:gd name="T96" fmla="*/ 12827 w 12827"/>
                <a:gd name="T97" fmla="*/ 11840 h 12907"/>
                <a:gd name="T98" fmla="*/ 12827 w 12827"/>
                <a:gd name="T99" fmla="*/ 8107 h 12907"/>
                <a:gd name="T100" fmla="*/ 11760 w 12827"/>
                <a:gd name="T101" fmla="*/ 7040 h 12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h="267">
                  <a:moveTo>
                    <a:pt x="0" y="0"/>
                  </a:moveTo>
                  <a:lnTo>
                    <a:pt x="0" y="267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42" name="淘宝-想搞设计PPT(倒卖必究)-42"/>
            <p:cNvSpPr/>
            <p:nvPr/>
          </p:nvSpPr>
          <p:spPr bwMode="auto">
            <a:xfrm>
              <a:off x="6233648" y="3576568"/>
              <a:ext cx="1477741" cy="1477741"/>
            </a:xfrm>
            <a:custGeom>
              <a:avLst/>
              <a:gdLst>
                <a:gd name="T0" fmla="*/ 4800 w 12827"/>
                <a:gd name="T1" fmla="*/ 107 h 12907"/>
                <a:gd name="T2" fmla="*/ 1067 w 12827"/>
                <a:gd name="T3" fmla="*/ 107 h 12907"/>
                <a:gd name="T4" fmla="*/ 213 w 12827"/>
                <a:gd name="T5" fmla="*/ 534 h 12907"/>
                <a:gd name="T6" fmla="*/ 0 w 12827"/>
                <a:gd name="T7" fmla="*/ 1174 h 12907"/>
                <a:gd name="T8" fmla="*/ 0 w 12827"/>
                <a:gd name="T9" fmla="*/ 4907 h 12907"/>
                <a:gd name="T10" fmla="*/ 1067 w 12827"/>
                <a:gd name="T11" fmla="*/ 5974 h 12907"/>
                <a:gd name="T12" fmla="*/ 4800 w 12827"/>
                <a:gd name="T13" fmla="*/ 5974 h 12907"/>
                <a:gd name="T14" fmla="*/ 5867 w 12827"/>
                <a:gd name="T15" fmla="*/ 4907 h 12907"/>
                <a:gd name="T16" fmla="*/ 5867 w 12827"/>
                <a:gd name="T17" fmla="*/ 1174 h 12907"/>
                <a:gd name="T18" fmla="*/ 4800 w 12827"/>
                <a:gd name="T19" fmla="*/ 107 h 12907"/>
                <a:gd name="T20" fmla="*/ 4800 w 12827"/>
                <a:gd name="T21" fmla="*/ 5307 h 12907"/>
                <a:gd name="T22" fmla="*/ 4800 w 12827"/>
                <a:gd name="T23" fmla="*/ 5440 h 12907"/>
                <a:gd name="T24" fmla="*/ 4800 w 12827"/>
                <a:gd name="T25" fmla="*/ 5307 h 12907"/>
                <a:gd name="T26" fmla="*/ 9627 w 12827"/>
                <a:gd name="T27" fmla="*/ 6507 h 12907"/>
                <a:gd name="T28" fmla="*/ 10320 w 12827"/>
                <a:gd name="T29" fmla="*/ 6214 h 12907"/>
                <a:gd name="T30" fmla="*/ 12533 w 12827"/>
                <a:gd name="T31" fmla="*/ 4000 h 12907"/>
                <a:gd name="T32" fmla="*/ 12827 w 12827"/>
                <a:gd name="T33" fmla="*/ 3307 h 12907"/>
                <a:gd name="T34" fmla="*/ 12533 w 12827"/>
                <a:gd name="T35" fmla="*/ 2614 h 12907"/>
                <a:gd name="T36" fmla="*/ 10320 w 12827"/>
                <a:gd name="T37" fmla="*/ 374 h 12907"/>
                <a:gd name="T38" fmla="*/ 8933 w 12827"/>
                <a:gd name="T39" fmla="*/ 374 h 12907"/>
                <a:gd name="T40" fmla="*/ 6720 w 12827"/>
                <a:gd name="T41" fmla="*/ 2587 h 12907"/>
                <a:gd name="T42" fmla="*/ 6427 w 12827"/>
                <a:gd name="T43" fmla="*/ 3280 h 12907"/>
                <a:gd name="T44" fmla="*/ 6720 w 12827"/>
                <a:gd name="T45" fmla="*/ 3974 h 12907"/>
                <a:gd name="T46" fmla="*/ 8933 w 12827"/>
                <a:gd name="T47" fmla="*/ 6187 h 12907"/>
                <a:gd name="T48" fmla="*/ 9627 w 12827"/>
                <a:gd name="T49" fmla="*/ 6507 h 12907"/>
                <a:gd name="T50" fmla="*/ 9627 w 12827"/>
                <a:gd name="T51" fmla="*/ 1200 h 12907"/>
                <a:gd name="T52" fmla="*/ 11733 w 12827"/>
                <a:gd name="T53" fmla="*/ 3307 h 12907"/>
                <a:gd name="T54" fmla="*/ 9627 w 12827"/>
                <a:gd name="T55" fmla="*/ 5414 h 12907"/>
                <a:gd name="T56" fmla="*/ 7547 w 12827"/>
                <a:gd name="T57" fmla="*/ 3307 h 12907"/>
                <a:gd name="T58" fmla="*/ 9627 w 12827"/>
                <a:gd name="T59" fmla="*/ 1200 h 12907"/>
                <a:gd name="T60" fmla="*/ 4800 w 12827"/>
                <a:gd name="T61" fmla="*/ 7040 h 12907"/>
                <a:gd name="T62" fmla="*/ 1067 w 12827"/>
                <a:gd name="T63" fmla="*/ 7040 h 12907"/>
                <a:gd name="T64" fmla="*/ 0 w 12827"/>
                <a:gd name="T65" fmla="*/ 8107 h 12907"/>
                <a:gd name="T66" fmla="*/ 0 w 12827"/>
                <a:gd name="T67" fmla="*/ 11840 h 12907"/>
                <a:gd name="T68" fmla="*/ 1067 w 12827"/>
                <a:gd name="T69" fmla="*/ 12907 h 12907"/>
                <a:gd name="T70" fmla="*/ 4800 w 12827"/>
                <a:gd name="T71" fmla="*/ 12907 h 12907"/>
                <a:gd name="T72" fmla="*/ 5867 w 12827"/>
                <a:gd name="T73" fmla="*/ 11840 h 12907"/>
                <a:gd name="T74" fmla="*/ 5867 w 12827"/>
                <a:gd name="T75" fmla="*/ 8107 h 12907"/>
                <a:gd name="T76" fmla="*/ 4800 w 12827"/>
                <a:gd name="T77" fmla="*/ 7040 h 12907"/>
                <a:gd name="T78" fmla="*/ 4800 w 12827"/>
                <a:gd name="T79" fmla="*/ 12107 h 12907"/>
                <a:gd name="T80" fmla="*/ 4800 w 12827"/>
                <a:gd name="T81" fmla="*/ 12374 h 12907"/>
                <a:gd name="T82" fmla="*/ 4800 w 12827"/>
                <a:gd name="T83" fmla="*/ 12107 h 12907"/>
                <a:gd name="T84" fmla="*/ 11760 w 12827"/>
                <a:gd name="T85" fmla="*/ 7040 h 12907"/>
                <a:gd name="T86" fmla="*/ 8027 w 12827"/>
                <a:gd name="T87" fmla="*/ 7040 h 12907"/>
                <a:gd name="T88" fmla="*/ 6960 w 12827"/>
                <a:gd name="T89" fmla="*/ 8107 h 12907"/>
                <a:gd name="T90" fmla="*/ 6960 w 12827"/>
                <a:gd name="T91" fmla="*/ 11840 h 12907"/>
                <a:gd name="T92" fmla="*/ 8027 w 12827"/>
                <a:gd name="T93" fmla="*/ 12907 h 12907"/>
                <a:gd name="T94" fmla="*/ 11760 w 12827"/>
                <a:gd name="T95" fmla="*/ 12907 h 12907"/>
                <a:gd name="T96" fmla="*/ 12827 w 12827"/>
                <a:gd name="T97" fmla="*/ 11840 h 12907"/>
                <a:gd name="T98" fmla="*/ 12827 w 12827"/>
                <a:gd name="T99" fmla="*/ 8107 h 12907"/>
                <a:gd name="T100" fmla="*/ 11760 w 12827"/>
                <a:gd name="T101" fmla="*/ 7040 h 12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867" h="5867">
                  <a:moveTo>
                    <a:pt x="4800" y="0"/>
                  </a:moveTo>
                  <a:lnTo>
                    <a:pt x="1067" y="0"/>
                  </a:lnTo>
                  <a:cubicBezTo>
                    <a:pt x="480" y="0"/>
                    <a:pt x="0" y="480"/>
                    <a:pt x="0" y="1067"/>
                  </a:cubicBezTo>
                  <a:lnTo>
                    <a:pt x="0" y="4800"/>
                  </a:lnTo>
                  <a:cubicBezTo>
                    <a:pt x="0" y="5387"/>
                    <a:pt x="480" y="5867"/>
                    <a:pt x="1067" y="5867"/>
                  </a:cubicBezTo>
                  <a:lnTo>
                    <a:pt x="4800" y="5867"/>
                  </a:lnTo>
                  <a:cubicBezTo>
                    <a:pt x="5387" y="5867"/>
                    <a:pt x="5867" y="5387"/>
                    <a:pt x="5867" y="4800"/>
                  </a:cubicBezTo>
                  <a:lnTo>
                    <a:pt x="5867" y="1067"/>
                  </a:lnTo>
                  <a:cubicBezTo>
                    <a:pt x="5867" y="480"/>
                    <a:pt x="5387" y="0"/>
                    <a:pt x="4800" y="0"/>
                  </a:cubicBezTo>
                </a:path>
              </a:pathLst>
            </a:custGeom>
            <a:solidFill>
              <a:srgbClr val="15548D"/>
            </a:solidFill>
            <a:ln>
              <a:noFill/>
            </a:ln>
          </p:spPr>
          <p:txBody>
            <a:bodyPr anchor="ctr"/>
            <a:lstStyle/>
            <a:p>
              <a:pPr algn="ctr"/>
              <a:r>
                <a:rPr lang="en-US" altLang="zh-CN" sz="44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</a:t>
              </a:r>
              <a:endParaRPr lang="zh-CN" altLang="en-US" sz="44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44" name="淘宝-想搞设计PPT(倒卖必究)-44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45" name="淘宝-想搞设计PPT(倒卖必究)-45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淘宝-想搞设计PPT(倒卖必究)-46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47" name="淘宝-想搞设计PPT(倒卖必究)-47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研究思路</a:t>
              </a:r>
            </a:p>
          </p:txBody>
        </p:sp>
        <p:cxnSp>
          <p:nvCxnSpPr>
            <p:cNvPr id="48" name="淘宝-想搞设计PPT(倒卖必究)-48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淘宝-想搞设计PPT(倒卖必究)-49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50" name="淘宝-想搞设计PPT(倒卖必究)-50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淘宝-想搞设计PPT(倒卖必究)-51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52" name="淘宝-想搞设计PPT(倒卖必究)-52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淘宝-想搞设计PPT(倒卖必究)-53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56" name="Picture 55" descr="华中科技大学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55" name="淘宝-想搞设计PPT(倒卖必究)-55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14:ripple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淘宝-想搞设计PPT(倒卖必究)-7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6" name="淘宝-想搞设计PPT(倒卖必究)-6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淘宝-想搞设计PPT(倒卖必究)-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10" name="淘宝-想搞设计PPT(倒卖必究)-10"/>
          <p:cNvSpPr/>
          <p:nvPr/>
        </p:nvSpPr>
        <p:spPr>
          <a:xfrm>
            <a:off x="0" y="5428526"/>
            <a:ext cx="5243332" cy="142947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40000"/>
                </a:schemeClr>
              </a:gs>
              <a:gs pos="18000">
                <a:schemeClr val="bg1">
                  <a:lumMod val="85000"/>
                  <a:alpha val="50000"/>
                </a:schemeClr>
              </a:gs>
              <a:gs pos="34000">
                <a:schemeClr val="bg1">
                  <a:lumMod val="95000"/>
                  <a:alpha val="9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4" name="Picture 63" descr="666f4edec84d24d39597ce1a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7618" y="-55945"/>
            <a:ext cx="11062312" cy="6913945"/>
          </a:xfrm>
          <a:prstGeom prst="rect">
            <a:avLst/>
          </a:prstGeom>
        </p:spPr>
      </p:pic>
      <p:sp>
        <p:nvSpPr>
          <p:cNvPr id="4" name="淘宝-想搞设计PPT(倒卖必究)-4"/>
          <p:cNvSpPr/>
          <p:nvPr/>
        </p:nvSpPr>
        <p:spPr>
          <a:xfrm>
            <a:off x="-1184438" y="-18988"/>
            <a:ext cx="8464913" cy="6872924"/>
          </a:xfrm>
          <a:prstGeom prst="roundRect">
            <a:avLst>
              <a:gd name="adj" fmla="val 6360"/>
            </a:avLst>
          </a:prstGeom>
          <a:gradFill>
            <a:gsLst>
              <a:gs pos="34000">
                <a:srgbClr val="135890"/>
              </a:gs>
              <a:gs pos="100000">
                <a:srgbClr val="135890">
                  <a:lumMod val="80000"/>
                  <a:lumOff val="2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淘宝-想搞设计PPT(倒卖必究)-8"/>
          <p:cNvSpPr txBox="1"/>
          <p:nvPr/>
        </p:nvSpPr>
        <p:spPr>
          <a:xfrm>
            <a:off x="1528181" y="2398728"/>
            <a:ext cx="37188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spc="600" dirty="0">
                <a:solidFill>
                  <a:schemeClr val="bg1"/>
                </a:solidFill>
                <a:latin typeface="+mj-ea"/>
                <a:ea typeface="+mj-ea"/>
              </a:rPr>
              <a:t>THREE</a:t>
            </a:r>
          </a:p>
          <a:p>
            <a:r>
              <a:rPr lang="en-US" altLang="zh-CN" sz="4800" spc="600" dirty="0">
                <a:solidFill>
                  <a:schemeClr val="bg1"/>
                </a:solidFill>
                <a:latin typeface="+mj-ea"/>
                <a:ea typeface="+mj-ea"/>
              </a:rPr>
              <a:t>PART 03</a:t>
            </a:r>
            <a:endParaRPr lang="zh-CN" altLang="en-US" sz="4800" spc="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淘宝-想搞设计PPT(倒卖必究)-9"/>
          <p:cNvSpPr/>
          <p:nvPr/>
        </p:nvSpPr>
        <p:spPr>
          <a:xfrm>
            <a:off x="1528181" y="4154121"/>
            <a:ext cx="47864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brightly colored powerpoint helps your teacher find your point quickly</a:t>
            </a:r>
            <a:r>
              <a:rPr lang="en-US" altLang="zh-CN" sz="1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zh-CN" altLang="en-US" sz="1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243332" y="5070880"/>
            <a:ext cx="1220470" cy="1066599"/>
            <a:chOff x="5243332" y="5070880"/>
            <a:chExt cx="1220470" cy="1066599"/>
          </a:xfrm>
        </p:grpSpPr>
        <p:sp>
          <p:nvSpPr>
            <p:cNvPr id="17" name="淘宝-想搞设计PPT(倒卖必究)-17"/>
            <p:cNvSpPr/>
            <p:nvPr/>
          </p:nvSpPr>
          <p:spPr>
            <a:xfrm rot="10800000">
              <a:off x="6362202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淘宝-想搞设计PPT(倒卖必究)-18"/>
            <p:cNvSpPr/>
            <p:nvPr/>
          </p:nvSpPr>
          <p:spPr>
            <a:xfrm rot="5400000">
              <a:off x="6222343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淘宝-想搞设计PPT(倒卖必究)-19"/>
            <p:cNvSpPr/>
            <p:nvPr/>
          </p:nvSpPr>
          <p:spPr>
            <a:xfrm rot="5400000">
              <a:off x="6082484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淘宝-想搞设计PPT(倒卖必究)-20"/>
            <p:cNvSpPr/>
            <p:nvPr/>
          </p:nvSpPr>
          <p:spPr>
            <a:xfrm rot="5400000">
              <a:off x="5942625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淘宝-想搞设计PPT(倒卖必究)-21"/>
            <p:cNvSpPr/>
            <p:nvPr/>
          </p:nvSpPr>
          <p:spPr>
            <a:xfrm rot="5400000">
              <a:off x="5802766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淘宝-想搞设计PPT(倒卖必究)-22"/>
            <p:cNvSpPr/>
            <p:nvPr/>
          </p:nvSpPr>
          <p:spPr>
            <a:xfrm rot="5400000">
              <a:off x="5662907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淘宝-想搞设计PPT(倒卖必究)-23"/>
            <p:cNvSpPr/>
            <p:nvPr/>
          </p:nvSpPr>
          <p:spPr>
            <a:xfrm rot="5400000">
              <a:off x="5523048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淘宝-想搞设计PPT(倒卖必究)-24"/>
            <p:cNvSpPr/>
            <p:nvPr/>
          </p:nvSpPr>
          <p:spPr>
            <a:xfrm rot="5400000">
              <a:off x="5383189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淘宝-想搞设计PPT(倒卖必究)-25"/>
            <p:cNvSpPr/>
            <p:nvPr/>
          </p:nvSpPr>
          <p:spPr>
            <a:xfrm rot="5400000">
              <a:off x="5243332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淘宝-想搞设计PPT(倒卖必究)-26"/>
            <p:cNvSpPr/>
            <p:nvPr/>
          </p:nvSpPr>
          <p:spPr>
            <a:xfrm rot="10800000">
              <a:off x="6362202" y="58763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淘宝-想搞设计PPT(倒卖必究)-27"/>
            <p:cNvSpPr/>
            <p:nvPr/>
          </p:nvSpPr>
          <p:spPr>
            <a:xfrm rot="5400000">
              <a:off x="6222343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淘宝-想搞设计PPT(倒卖必究)-28"/>
            <p:cNvSpPr/>
            <p:nvPr/>
          </p:nvSpPr>
          <p:spPr>
            <a:xfrm rot="5400000">
              <a:off x="6082484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淘宝-想搞设计PPT(倒卖必究)-29"/>
            <p:cNvSpPr/>
            <p:nvPr/>
          </p:nvSpPr>
          <p:spPr>
            <a:xfrm rot="5400000">
              <a:off x="5942625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淘宝-想搞设计PPT(倒卖必究)-30"/>
            <p:cNvSpPr/>
            <p:nvPr/>
          </p:nvSpPr>
          <p:spPr>
            <a:xfrm rot="5400000">
              <a:off x="5802766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淘宝-想搞设计PPT(倒卖必究)-31"/>
            <p:cNvSpPr/>
            <p:nvPr/>
          </p:nvSpPr>
          <p:spPr>
            <a:xfrm rot="5400000">
              <a:off x="5662907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淘宝-想搞设计PPT(倒卖必究)-32"/>
            <p:cNvSpPr/>
            <p:nvPr/>
          </p:nvSpPr>
          <p:spPr>
            <a:xfrm rot="5400000">
              <a:off x="5523048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淘宝-想搞设计PPT(倒卖必究)-33"/>
            <p:cNvSpPr/>
            <p:nvPr/>
          </p:nvSpPr>
          <p:spPr>
            <a:xfrm rot="5400000">
              <a:off x="5383189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淘宝-想搞设计PPT(倒卖必究)-34"/>
            <p:cNvSpPr/>
            <p:nvPr/>
          </p:nvSpPr>
          <p:spPr>
            <a:xfrm rot="5400000">
              <a:off x="5243332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淘宝-想搞设计PPT(倒卖必究)-35"/>
            <p:cNvSpPr/>
            <p:nvPr/>
          </p:nvSpPr>
          <p:spPr>
            <a:xfrm rot="10800000">
              <a:off x="6362202" y="571580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淘宝-想搞设计PPT(倒卖必究)-36"/>
            <p:cNvSpPr/>
            <p:nvPr/>
          </p:nvSpPr>
          <p:spPr>
            <a:xfrm rot="5400000">
              <a:off x="6222343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淘宝-想搞设计PPT(倒卖必究)-37"/>
            <p:cNvSpPr/>
            <p:nvPr/>
          </p:nvSpPr>
          <p:spPr>
            <a:xfrm rot="5400000">
              <a:off x="6082484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8" name="淘宝-想搞设计PPT(倒卖必究)-38"/>
            <p:cNvSpPr/>
            <p:nvPr/>
          </p:nvSpPr>
          <p:spPr>
            <a:xfrm rot="5400000">
              <a:off x="5942625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淘宝-想搞设计PPT(倒卖必究)-39"/>
            <p:cNvSpPr/>
            <p:nvPr/>
          </p:nvSpPr>
          <p:spPr>
            <a:xfrm rot="5400000">
              <a:off x="5802766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淘宝-想搞设计PPT(倒卖必究)-40"/>
            <p:cNvSpPr/>
            <p:nvPr/>
          </p:nvSpPr>
          <p:spPr>
            <a:xfrm rot="5400000">
              <a:off x="5662907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淘宝-想搞设计PPT(倒卖必究)-41"/>
            <p:cNvSpPr/>
            <p:nvPr/>
          </p:nvSpPr>
          <p:spPr>
            <a:xfrm rot="5400000">
              <a:off x="5523048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淘宝-想搞设计PPT(倒卖必究)-42"/>
            <p:cNvSpPr/>
            <p:nvPr/>
          </p:nvSpPr>
          <p:spPr>
            <a:xfrm rot="5400000">
              <a:off x="5383189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淘宝-想搞设计PPT(倒卖必究)-43"/>
            <p:cNvSpPr/>
            <p:nvPr/>
          </p:nvSpPr>
          <p:spPr>
            <a:xfrm rot="5400000">
              <a:off x="5243332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淘宝-想搞设计PPT(倒卖必究)-44"/>
            <p:cNvSpPr/>
            <p:nvPr/>
          </p:nvSpPr>
          <p:spPr>
            <a:xfrm rot="10800000">
              <a:off x="6362202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淘宝-想搞设计PPT(倒卖必究)-45"/>
            <p:cNvSpPr/>
            <p:nvPr/>
          </p:nvSpPr>
          <p:spPr>
            <a:xfrm rot="5400000">
              <a:off x="6222343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淘宝-想搞设计PPT(倒卖必究)-46"/>
            <p:cNvSpPr/>
            <p:nvPr/>
          </p:nvSpPr>
          <p:spPr>
            <a:xfrm rot="5400000">
              <a:off x="6082484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淘宝-想搞设计PPT(倒卖必究)-47"/>
            <p:cNvSpPr/>
            <p:nvPr/>
          </p:nvSpPr>
          <p:spPr>
            <a:xfrm rot="5400000">
              <a:off x="5942625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" name="淘宝-想搞设计PPT(倒卖必究)-48"/>
            <p:cNvSpPr/>
            <p:nvPr/>
          </p:nvSpPr>
          <p:spPr>
            <a:xfrm rot="5400000">
              <a:off x="5802766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" name="淘宝-想搞设计PPT(倒卖必究)-49"/>
            <p:cNvSpPr/>
            <p:nvPr/>
          </p:nvSpPr>
          <p:spPr>
            <a:xfrm rot="5400000">
              <a:off x="5662907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" name="淘宝-想搞设计PPT(倒卖必究)-50"/>
            <p:cNvSpPr/>
            <p:nvPr/>
          </p:nvSpPr>
          <p:spPr>
            <a:xfrm rot="10800000">
              <a:off x="6362202" y="539477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" name="淘宝-想搞设计PPT(倒卖必究)-51"/>
            <p:cNvSpPr/>
            <p:nvPr/>
          </p:nvSpPr>
          <p:spPr>
            <a:xfrm rot="5400000">
              <a:off x="6222343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淘宝-想搞设计PPT(倒卖必究)-52"/>
            <p:cNvSpPr/>
            <p:nvPr/>
          </p:nvSpPr>
          <p:spPr>
            <a:xfrm rot="5400000">
              <a:off x="6082484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3" name="淘宝-想搞设计PPT(倒卖必究)-53"/>
            <p:cNvSpPr/>
            <p:nvPr/>
          </p:nvSpPr>
          <p:spPr>
            <a:xfrm rot="5400000">
              <a:off x="5942625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4" name="淘宝-想搞设计PPT(倒卖必究)-54"/>
            <p:cNvSpPr/>
            <p:nvPr/>
          </p:nvSpPr>
          <p:spPr>
            <a:xfrm rot="5400000">
              <a:off x="5802766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5" name="淘宝-想搞设计PPT(倒卖必究)-55"/>
            <p:cNvSpPr/>
            <p:nvPr/>
          </p:nvSpPr>
          <p:spPr>
            <a:xfrm rot="5400000">
              <a:off x="5662907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6" name="淘宝-想搞设计PPT(倒卖必究)-56"/>
            <p:cNvSpPr/>
            <p:nvPr/>
          </p:nvSpPr>
          <p:spPr>
            <a:xfrm rot="10800000">
              <a:off x="6362202" y="5234263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7" name="淘宝-想搞设计PPT(倒卖必究)-57"/>
            <p:cNvSpPr/>
            <p:nvPr/>
          </p:nvSpPr>
          <p:spPr>
            <a:xfrm rot="5400000">
              <a:off x="6222343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8" name="淘宝-想搞设计PPT(倒卖必究)-58"/>
            <p:cNvSpPr/>
            <p:nvPr/>
          </p:nvSpPr>
          <p:spPr>
            <a:xfrm rot="5400000">
              <a:off x="6082484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9" name="淘宝-想搞设计PPT(倒卖必究)-59"/>
            <p:cNvSpPr/>
            <p:nvPr/>
          </p:nvSpPr>
          <p:spPr>
            <a:xfrm rot="5400000">
              <a:off x="5942625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0" name="淘宝-想搞设计PPT(倒卖必究)-60"/>
            <p:cNvSpPr/>
            <p:nvPr/>
          </p:nvSpPr>
          <p:spPr>
            <a:xfrm rot="10800000">
              <a:off x="6362202" y="5072792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1" name="淘宝-想搞设计PPT(倒卖必究)-61"/>
            <p:cNvSpPr/>
            <p:nvPr/>
          </p:nvSpPr>
          <p:spPr>
            <a:xfrm rot="5400000">
              <a:off x="6222343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2" name="淘宝-想搞设计PPT(倒卖必究)-62"/>
            <p:cNvSpPr/>
            <p:nvPr/>
          </p:nvSpPr>
          <p:spPr>
            <a:xfrm rot="5400000">
              <a:off x="6082484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3" name="淘宝-想搞设计PPT(倒卖必究)-63"/>
            <p:cNvSpPr/>
            <p:nvPr/>
          </p:nvSpPr>
          <p:spPr>
            <a:xfrm rot="5400000">
              <a:off x="5942625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2" name="淘宝-想搞设计PPT(倒卖必究)-2" descr="北京大学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7025" y="988998"/>
            <a:ext cx="3039831" cy="85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淘宝-想搞设计PPT(倒卖必究)-6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62" name="淘宝-想搞设计PPT(倒卖必究)-62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淘宝-想搞设计PPT(倒卖必究)-2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14</a:t>
            </a:fld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670719" y="1394202"/>
            <a:ext cx="10850562" cy="4569955"/>
            <a:chOff x="670719" y="1394202"/>
            <a:chExt cx="10850562" cy="4569955"/>
          </a:xfrm>
        </p:grpSpPr>
        <p:grpSp>
          <p:nvGrpSpPr>
            <p:cNvPr id="4" name="íŝļîďê"/>
            <p:cNvGrpSpPr/>
            <p:nvPr/>
          </p:nvGrpSpPr>
          <p:grpSpPr>
            <a:xfrm>
              <a:off x="8355124" y="1513442"/>
              <a:ext cx="3166157" cy="4450715"/>
              <a:chOff x="8804275" y="1203960"/>
              <a:chExt cx="2696845" cy="4450715"/>
            </a:xfrm>
          </p:grpSpPr>
          <p:sp>
            <p:nvSpPr>
              <p:cNvPr id="56" name="淘宝-想搞设计PPT(倒卖必究)-56"/>
              <p:cNvSpPr/>
              <p:nvPr/>
            </p:nvSpPr>
            <p:spPr bwMode="auto">
              <a:xfrm>
                <a:off x="8804910" y="1625600"/>
                <a:ext cx="2696210" cy="7359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Copy paste fonts. Choose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the o</a:t>
                </a:r>
                <a:r>
                  <a:rPr lang="en-US" altLang="zh-CN" sz="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nly </a:t>
                </a:r>
                <a:r>
                  <a:rPr lang="en-US" altLang="zh-CN" sz="1100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option to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retain text.</a:t>
                </a:r>
              </a:p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……</a:t>
                </a:r>
                <a:endPara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57" name="淘宝-想搞设计PPT(倒卖必究)-57"/>
              <p:cNvSpPr txBox="1"/>
              <p:nvPr/>
            </p:nvSpPr>
            <p:spPr bwMode="auto">
              <a:xfrm>
                <a:off x="8804275" y="1203960"/>
                <a:ext cx="2678430" cy="4216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b="1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Text</a:t>
                </a:r>
                <a:r>
                  <a:rPr lang="en-US" altLang="zh-CN" sz="1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b="1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here</a:t>
                </a:r>
              </a:p>
            </p:txBody>
          </p:sp>
          <p:sp>
            <p:nvSpPr>
              <p:cNvPr id="58" name="淘宝-想搞设计PPT(倒卖必究)-58"/>
              <p:cNvSpPr/>
              <p:nvPr/>
            </p:nvSpPr>
            <p:spPr bwMode="auto">
              <a:xfrm>
                <a:off x="8804910" y="3266440"/>
                <a:ext cx="2620645" cy="7359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Copy paste fonts. Choose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the o</a:t>
                </a:r>
                <a:r>
                  <a:rPr lang="en-US" altLang="zh-CN" sz="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nly </a:t>
                </a:r>
                <a:r>
                  <a:rPr lang="en-US" altLang="zh-CN" sz="1100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option to retain text.</a:t>
                </a:r>
              </a:p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……</a:t>
                </a:r>
              </a:p>
            </p:txBody>
          </p:sp>
          <p:sp>
            <p:nvSpPr>
              <p:cNvPr id="59" name="淘宝-想搞设计PPT(倒卖必究)-59"/>
              <p:cNvSpPr txBox="1"/>
              <p:nvPr/>
            </p:nvSpPr>
            <p:spPr bwMode="auto">
              <a:xfrm>
                <a:off x="8804275" y="2844800"/>
                <a:ext cx="2678430" cy="4216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b="1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Text</a:t>
                </a:r>
                <a:r>
                  <a:rPr lang="en-US" altLang="zh-CN" sz="1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b="1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here</a:t>
                </a:r>
              </a:p>
            </p:txBody>
          </p:sp>
          <p:sp>
            <p:nvSpPr>
              <p:cNvPr id="60" name="淘宝-想搞设计PPT(倒卖必究)-60"/>
              <p:cNvSpPr/>
              <p:nvPr/>
            </p:nvSpPr>
            <p:spPr bwMode="auto">
              <a:xfrm>
                <a:off x="8804910" y="4918710"/>
                <a:ext cx="2696210" cy="7359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Copy paste fonts. Choose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the o</a:t>
                </a:r>
                <a:r>
                  <a:rPr lang="en-US" altLang="zh-CN" sz="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nly </a:t>
                </a:r>
                <a:r>
                  <a:rPr lang="en-US" altLang="zh-CN" sz="1100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option to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retain text.</a:t>
                </a:r>
              </a:p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……</a:t>
                </a:r>
                <a:endPara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61" name="淘宝-想搞设计PPT(倒卖必究)-61"/>
              <p:cNvSpPr txBox="1"/>
              <p:nvPr/>
            </p:nvSpPr>
            <p:spPr bwMode="auto">
              <a:xfrm>
                <a:off x="8804275" y="4497070"/>
                <a:ext cx="2678430" cy="4216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b="1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Text</a:t>
                </a:r>
                <a:r>
                  <a:rPr lang="en-US" altLang="zh-CN" sz="1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b="1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here</a:t>
                </a:r>
              </a:p>
            </p:txBody>
          </p:sp>
        </p:grpSp>
        <p:grpSp>
          <p:nvGrpSpPr>
            <p:cNvPr id="5" name="íşlïḓé"/>
            <p:cNvGrpSpPr/>
            <p:nvPr/>
          </p:nvGrpSpPr>
          <p:grpSpPr>
            <a:xfrm>
              <a:off x="4025877" y="1702672"/>
              <a:ext cx="4130466" cy="3710940"/>
              <a:chOff x="4025084" y="1523817"/>
              <a:chExt cx="4130466" cy="3710940"/>
            </a:xfrm>
          </p:grpSpPr>
          <p:grpSp>
            <p:nvGrpSpPr>
              <p:cNvPr id="38" name="íŝ1íḍe"/>
              <p:cNvGrpSpPr/>
              <p:nvPr/>
            </p:nvGrpSpPr>
            <p:grpSpPr>
              <a:xfrm>
                <a:off x="7590429" y="1523818"/>
                <a:ext cx="565121" cy="3709645"/>
                <a:chOff x="10399" y="1999"/>
                <a:chExt cx="933" cy="6119"/>
              </a:xfrm>
            </p:grpSpPr>
            <p:grpSp>
              <p:nvGrpSpPr>
                <p:cNvPr id="48" name="išlíḋe"/>
                <p:cNvGrpSpPr/>
                <p:nvPr/>
              </p:nvGrpSpPr>
              <p:grpSpPr>
                <a:xfrm>
                  <a:off x="10399" y="1999"/>
                  <a:ext cx="933" cy="933"/>
                  <a:chOff x="10399" y="1999"/>
                  <a:chExt cx="933" cy="933"/>
                </a:xfrm>
              </p:grpSpPr>
              <p:sp>
                <p:nvSpPr>
                  <p:cNvPr id="54" name="淘宝-想搞设计PPT(倒卖必究)-54"/>
                  <p:cNvSpPr/>
                  <p:nvPr/>
                </p:nvSpPr>
                <p:spPr bwMode="auto">
                  <a:xfrm>
                    <a:off x="10399" y="1999"/>
                    <a:ext cx="933" cy="933"/>
                  </a:xfrm>
                  <a:prstGeom prst="ellipse">
                    <a:avLst/>
                  </a:prstGeom>
                  <a:solidFill>
                    <a:srgbClr val="1554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  <p:sp>
                <p:nvSpPr>
                  <p:cNvPr id="55" name="淘宝-想搞设计PPT(倒卖必究)-55"/>
                  <p:cNvSpPr/>
                  <p:nvPr/>
                </p:nvSpPr>
                <p:spPr bwMode="auto">
                  <a:xfrm>
                    <a:off x="10589" y="2191"/>
                    <a:ext cx="552" cy="551"/>
                  </a:xfrm>
                  <a:custGeom>
                    <a:avLst/>
                    <a:gdLst>
                      <a:gd name="T0" fmla="*/ 213 w 427"/>
                      <a:gd name="T1" fmla="*/ 0 h 427"/>
                      <a:gd name="T2" fmla="*/ 0 w 427"/>
                      <a:gd name="T3" fmla="*/ 213 h 427"/>
                      <a:gd name="T4" fmla="*/ 213 w 427"/>
                      <a:gd name="T5" fmla="*/ 427 h 427"/>
                      <a:gd name="T6" fmla="*/ 427 w 427"/>
                      <a:gd name="T7" fmla="*/ 213 h 427"/>
                      <a:gd name="T8" fmla="*/ 213 w 427"/>
                      <a:gd name="T9" fmla="*/ 0 h 427"/>
                      <a:gd name="T10" fmla="*/ 180 w 427"/>
                      <a:gd name="T11" fmla="*/ 312 h 427"/>
                      <a:gd name="T12" fmla="*/ 82 w 427"/>
                      <a:gd name="T13" fmla="*/ 214 h 427"/>
                      <a:gd name="T14" fmla="*/ 120 w 427"/>
                      <a:gd name="T15" fmla="*/ 176 h 427"/>
                      <a:gd name="T16" fmla="*/ 180 w 427"/>
                      <a:gd name="T17" fmla="*/ 236 h 427"/>
                      <a:gd name="T18" fmla="*/ 308 w 427"/>
                      <a:gd name="T19" fmla="*/ 108 h 427"/>
                      <a:gd name="T20" fmla="*/ 346 w 427"/>
                      <a:gd name="T21" fmla="*/ 146 h 427"/>
                      <a:gd name="T22" fmla="*/ 180 w 427"/>
                      <a:gd name="T23" fmla="*/ 312 h 4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27" h="427">
                        <a:moveTo>
                          <a:pt x="213" y="0"/>
                        </a:moveTo>
                        <a:cubicBezTo>
                          <a:pt x="96" y="0"/>
                          <a:pt x="0" y="96"/>
                          <a:pt x="0" y="213"/>
                        </a:cubicBezTo>
                        <a:cubicBezTo>
                          <a:pt x="0" y="331"/>
                          <a:pt x="96" y="427"/>
                          <a:pt x="213" y="427"/>
                        </a:cubicBezTo>
                        <a:cubicBezTo>
                          <a:pt x="331" y="427"/>
                          <a:pt x="427" y="331"/>
                          <a:pt x="427" y="213"/>
                        </a:cubicBezTo>
                        <a:cubicBezTo>
                          <a:pt x="427" y="96"/>
                          <a:pt x="331" y="0"/>
                          <a:pt x="213" y="0"/>
                        </a:cubicBezTo>
                        <a:close/>
                        <a:moveTo>
                          <a:pt x="180" y="312"/>
                        </a:moveTo>
                        <a:lnTo>
                          <a:pt x="82" y="214"/>
                        </a:lnTo>
                        <a:lnTo>
                          <a:pt x="120" y="176"/>
                        </a:lnTo>
                        <a:lnTo>
                          <a:pt x="180" y="236"/>
                        </a:lnTo>
                        <a:lnTo>
                          <a:pt x="308" y="108"/>
                        </a:lnTo>
                        <a:lnTo>
                          <a:pt x="346" y="146"/>
                        </a:lnTo>
                        <a:lnTo>
                          <a:pt x="180" y="31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/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</p:grpSp>
            <p:grpSp>
              <p:nvGrpSpPr>
                <p:cNvPr id="49" name="îślidè"/>
                <p:cNvGrpSpPr/>
                <p:nvPr/>
              </p:nvGrpSpPr>
              <p:grpSpPr>
                <a:xfrm>
                  <a:off x="10399" y="4583"/>
                  <a:ext cx="933" cy="3535"/>
                  <a:chOff x="10399" y="4583"/>
                  <a:chExt cx="933" cy="3535"/>
                </a:xfrm>
              </p:grpSpPr>
              <p:sp>
                <p:nvSpPr>
                  <p:cNvPr id="50" name="淘宝-想搞设计PPT(倒卖必究)-50"/>
                  <p:cNvSpPr/>
                  <p:nvPr/>
                </p:nvSpPr>
                <p:spPr bwMode="auto">
                  <a:xfrm>
                    <a:off x="10399" y="4583"/>
                    <a:ext cx="933" cy="933"/>
                  </a:xfrm>
                  <a:prstGeom prst="ellipse">
                    <a:avLst/>
                  </a:prstGeom>
                  <a:solidFill>
                    <a:srgbClr val="BFBFB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  <p:sp>
                <p:nvSpPr>
                  <p:cNvPr id="51" name="淘宝-想搞设计PPT(倒卖必究)-51"/>
                  <p:cNvSpPr/>
                  <p:nvPr/>
                </p:nvSpPr>
                <p:spPr bwMode="auto">
                  <a:xfrm>
                    <a:off x="10589" y="4775"/>
                    <a:ext cx="552" cy="551"/>
                  </a:xfrm>
                  <a:custGeom>
                    <a:avLst/>
                    <a:gdLst>
                      <a:gd name="T0" fmla="*/ 213 w 427"/>
                      <a:gd name="T1" fmla="*/ 0 h 427"/>
                      <a:gd name="T2" fmla="*/ 0 w 427"/>
                      <a:gd name="T3" fmla="*/ 213 h 427"/>
                      <a:gd name="T4" fmla="*/ 213 w 427"/>
                      <a:gd name="T5" fmla="*/ 427 h 427"/>
                      <a:gd name="T6" fmla="*/ 427 w 427"/>
                      <a:gd name="T7" fmla="*/ 213 h 427"/>
                      <a:gd name="T8" fmla="*/ 213 w 427"/>
                      <a:gd name="T9" fmla="*/ 0 h 427"/>
                      <a:gd name="T10" fmla="*/ 180 w 427"/>
                      <a:gd name="T11" fmla="*/ 312 h 427"/>
                      <a:gd name="T12" fmla="*/ 82 w 427"/>
                      <a:gd name="T13" fmla="*/ 214 h 427"/>
                      <a:gd name="T14" fmla="*/ 120 w 427"/>
                      <a:gd name="T15" fmla="*/ 176 h 427"/>
                      <a:gd name="T16" fmla="*/ 180 w 427"/>
                      <a:gd name="T17" fmla="*/ 236 h 427"/>
                      <a:gd name="T18" fmla="*/ 308 w 427"/>
                      <a:gd name="T19" fmla="*/ 108 h 427"/>
                      <a:gd name="T20" fmla="*/ 346 w 427"/>
                      <a:gd name="T21" fmla="*/ 146 h 427"/>
                      <a:gd name="T22" fmla="*/ 180 w 427"/>
                      <a:gd name="T23" fmla="*/ 312 h 4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27" h="427">
                        <a:moveTo>
                          <a:pt x="213" y="0"/>
                        </a:moveTo>
                        <a:cubicBezTo>
                          <a:pt x="96" y="0"/>
                          <a:pt x="0" y="96"/>
                          <a:pt x="0" y="213"/>
                        </a:cubicBezTo>
                        <a:cubicBezTo>
                          <a:pt x="0" y="331"/>
                          <a:pt x="96" y="427"/>
                          <a:pt x="213" y="427"/>
                        </a:cubicBezTo>
                        <a:cubicBezTo>
                          <a:pt x="331" y="427"/>
                          <a:pt x="427" y="331"/>
                          <a:pt x="427" y="213"/>
                        </a:cubicBezTo>
                        <a:cubicBezTo>
                          <a:pt x="427" y="96"/>
                          <a:pt x="331" y="0"/>
                          <a:pt x="213" y="0"/>
                        </a:cubicBezTo>
                        <a:close/>
                        <a:moveTo>
                          <a:pt x="180" y="312"/>
                        </a:moveTo>
                        <a:lnTo>
                          <a:pt x="82" y="214"/>
                        </a:lnTo>
                        <a:lnTo>
                          <a:pt x="120" y="176"/>
                        </a:lnTo>
                        <a:lnTo>
                          <a:pt x="180" y="236"/>
                        </a:lnTo>
                        <a:lnTo>
                          <a:pt x="308" y="108"/>
                        </a:lnTo>
                        <a:lnTo>
                          <a:pt x="346" y="146"/>
                        </a:lnTo>
                        <a:lnTo>
                          <a:pt x="180" y="31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/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  <p:sp>
                <p:nvSpPr>
                  <p:cNvPr id="52" name="淘宝-想搞设计PPT(倒卖必究)-52"/>
                  <p:cNvSpPr/>
                  <p:nvPr/>
                </p:nvSpPr>
                <p:spPr bwMode="auto">
                  <a:xfrm>
                    <a:off x="10399" y="7185"/>
                    <a:ext cx="933" cy="933"/>
                  </a:xfrm>
                  <a:prstGeom prst="ellipse">
                    <a:avLst/>
                  </a:prstGeom>
                  <a:solidFill>
                    <a:srgbClr val="1554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  <p:sp>
                <p:nvSpPr>
                  <p:cNvPr id="53" name="淘宝-想搞设计PPT(倒卖必究)-53"/>
                  <p:cNvSpPr/>
                  <p:nvPr/>
                </p:nvSpPr>
                <p:spPr bwMode="auto">
                  <a:xfrm>
                    <a:off x="10589" y="7378"/>
                    <a:ext cx="552" cy="551"/>
                  </a:xfrm>
                  <a:custGeom>
                    <a:avLst/>
                    <a:gdLst>
                      <a:gd name="T0" fmla="*/ 213 w 427"/>
                      <a:gd name="T1" fmla="*/ 0 h 427"/>
                      <a:gd name="T2" fmla="*/ 0 w 427"/>
                      <a:gd name="T3" fmla="*/ 213 h 427"/>
                      <a:gd name="T4" fmla="*/ 213 w 427"/>
                      <a:gd name="T5" fmla="*/ 427 h 427"/>
                      <a:gd name="T6" fmla="*/ 427 w 427"/>
                      <a:gd name="T7" fmla="*/ 213 h 427"/>
                      <a:gd name="T8" fmla="*/ 213 w 427"/>
                      <a:gd name="T9" fmla="*/ 0 h 427"/>
                      <a:gd name="T10" fmla="*/ 180 w 427"/>
                      <a:gd name="T11" fmla="*/ 312 h 427"/>
                      <a:gd name="T12" fmla="*/ 82 w 427"/>
                      <a:gd name="T13" fmla="*/ 214 h 427"/>
                      <a:gd name="T14" fmla="*/ 120 w 427"/>
                      <a:gd name="T15" fmla="*/ 176 h 427"/>
                      <a:gd name="T16" fmla="*/ 180 w 427"/>
                      <a:gd name="T17" fmla="*/ 236 h 427"/>
                      <a:gd name="T18" fmla="*/ 308 w 427"/>
                      <a:gd name="T19" fmla="*/ 108 h 427"/>
                      <a:gd name="T20" fmla="*/ 346 w 427"/>
                      <a:gd name="T21" fmla="*/ 146 h 427"/>
                      <a:gd name="T22" fmla="*/ 180 w 427"/>
                      <a:gd name="T23" fmla="*/ 312 h 4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27" h="427">
                        <a:moveTo>
                          <a:pt x="213" y="0"/>
                        </a:moveTo>
                        <a:cubicBezTo>
                          <a:pt x="96" y="0"/>
                          <a:pt x="0" y="96"/>
                          <a:pt x="0" y="213"/>
                        </a:cubicBezTo>
                        <a:cubicBezTo>
                          <a:pt x="0" y="331"/>
                          <a:pt x="96" y="427"/>
                          <a:pt x="213" y="427"/>
                        </a:cubicBezTo>
                        <a:cubicBezTo>
                          <a:pt x="331" y="427"/>
                          <a:pt x="427" y="331"/>
                          <a:pt x="427" y="213"/>
                        </a:cubicBezTo>
                        <a:cubicBezTo>
                          <a:pt x="427" y="96"/>
                          <a:pt x="331" y="0"/>
                          <a:pt x="213" y="0"/>
                        </a:cubicBezTo>
                        <a:close/>
                        <a:moveTo>
                          <a:pt x="180" y="312"/>
                        </a:moveTo>
                        <a:lnTo>
                          <a:pt x="82" y="214"/>
                        </a:lnTo>
                        <a:lnTo>
                          <a:pt x="120" y="176"/>
                        </a:lnTo>
                        <a:lnTo>
                          <a:pt x="180" y="236"/>
                        </a:lnTo>
                        <a:lnTo>
                          <a:pt x="308" y="108"/>
                        </a:lnTo>
                        <a:lnTo>
                          <a:pt x="346" y="146"/>
                        </a:lnTo>
                        <a:lnTo>
                          <a:pt x="180" y="31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/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</p:grpSp>
          </p:grpSp>
          <p:grpSp>
            <p:nvGrpSpPr>
              <p:cNvPr id="39" name="îṡlïḍè"/>
              <p:cNvGrpSpPr/>
              <p:nvPr/>
            </p:nvGrpSpPr>
            <p:grpSpPr>
              <a:xfrm>
                <a:off x="4025084" y="1523817"/>
                <a:ext cx="565150" cy="3710940"/>
                <a:chOff x="1553" y="2194"/>
                <a:chExt cx="890" cy="5844"/>
              </a:xfrm>
            </p:grpSpPr>
            <p:grpSp>
              <p:nvGrpSpPr>
                <p:cNvPr id="40" name="îṩḷïḓe"/>
                <p:cNvGrpSpPr/>
                <p:nvPr/>
              </p:nvGrpSpPr>
              <p:grpSpPr>
                <a:xfrm>
                  <a:off x="1553" y="2194"/>
                  <a:ext cx="890" cy="891"/>
                  <a:chOff x="10399" y="1999"/>
                  <a:chExt cx="933" cy="933"/>
                </a:xfrm>
              </p:grpSpPr>
              <p:sp>
                <p:nvSpPr>
                  <p:cNvPr id="46" name="淘宝-想搞设计PPT(倒卖必究)-46"/>
                  <p:cNvSpPr/>
                  <p:nvPr/>
                </p:nvSpPr>
                <p:spPr bwMode="auto">
                  <a:xfrm>
                    <a:off x="10399" y="1999"/>
                    <a:ext cx="933" cy="933"/>
                  </a:xfrm>
                  <a:prstGeom prst="ellipse">
                    <a:avLst/>
                  </a:prstGeom>
                  <a:solidFill>
                    <a:srgbClr val="1554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endParaRPr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  <p:sp>
                <p:nvSpPr>
                  <p:cNvPr id="47" name="淘宝-想搞设计PPT(倒卖必究)-47"/>
                  <p:cNvSpPr/>
                  <p:nvPr/>
                </p:nvSpPr>
                <p:spPr bwMode="auto">
                  <a:xfrm>
                    <a:off x="10589" y="2191"/>
                    <a:ext cx="552" cy="551"/>
                  </a:xfrm>
                  <a:custGeom>
                    <a:avLst/>
                    <a:gdLst>
                      <a:gd name="T0" fmla="*/ 213 w 427"/>
                      <a:gd name="T1" fmla="*/ 0 h 427"/>
                      <a:gd name="T2" fmla="*/ 0 w 427"/>
                      <a:gd name="T3" fmla="*/ 213 h 427"/>
                      <a:gd name="T4" fmla="*/ 213 w 427"/>
                      <a:gd name="T5" fmla="*/ 427 h 427"/>
                      <a:gd name="T6" fmla="*/ 427 w 427"/>
                      <a:gd name="T7" fmla="*/ 213 h 427"/>
                      <a:gd name="T8" fmla="*/ 213 w 427"/>
                      <a:gd name="T9" fmla="*/ 0 h 427"/>
                      <a:gd name="T10" fmla="*/ 180 w 427"/>
                      <a:gd name="T11" fmla="*/ 312 h 427"/>
                      <a:gd name="T12" fmla="*/ 82 w 427"/>
                      <a:gd name="T13" fmla="*/ 214 h 427"/>
                      <a:gd name="T14" fmla="*/ 120 w 427"/>
                      <a:gd name="T15" fmla="*/ 176 h 427"/>
                      <a:gd name="T16" fmla="*/ 180 w 427"/>
                      <a:gd name="T17" fmla="*/ 236 h 427"/>
                      <a:gd name="T18" fmla="*/ 308 w 427"/>
                      <a:gd name="T19" fmla="*/ 108 h 427"/>
                      <a:gd name="T20" fmla="*/ 346 w 427"/>
                      <a:gd name="T21" fmla="*/ 146 h 427"/>
                      <a:gd name="T22" fmla="*/ 180 w 427"/>
                      <a:gd name="T23" fmla="*/ 312 h 4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27" h="427">
                        <a:moveTo>
                          <a:pt x="213" y="0"/>
                        </a:moveTo>
                        <a:cubicBezTo>
                          <a:pt x="96" y="0"/>
                          <a:pt x="0" y="96"/>
                          <a:pt x="0" y="213"/>
                        </a:cubicBezTo>
                        <a:cubicBezTo>
                          <a:pt x="0" y="331"/>
                          <a:pt x="96" y="427"/>
                          <a:pt x="213" y="427"/>
                        </a:cubicBezTo>
                        <a:cubicBezTo>
                          <a:pt x="331" y="427"/>
                          <a:pt x="427" y="331"/>
                          <a:pt x="427" y="213"/>
                        </a:cubicBezTo>
                        <a:cubicBezTo>
                          <a:pt x="427" y="96"/>
                          <a:pt x="331" y="0"/>
                          <a:pt x="213" y="0"/>
                        </a:cubicBezTo>
                        <a:close/>
                        <a:moveTo>
                          <a:pt x="180" y="312"/>
                        </a:moveTo>
                        <a:lnTo>
                          <a:pt x="82" y="214"/>
                        </a:lnTo>
                        <a:lnTo>
                          <a:pt x="120" y="176"/>
                        </a:lnTo>
                        <a:lnTo>
                          <a:pt x="180" y="236"/>
                        </a:lnTo>
                        <a:lnTo>
                          <a:pt x="308" y="108"/>
                        </a:lnTo>
                        <a:lnTo>
                          <a:pt x="346" y="146"/>
                        </a:lnTo>
                        <a:lnTo>
                          <a:pt x="180" y="31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/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</p:grpSp>
            <p:grpSp>
              <p:nvGrpSpPr>
                <p:cNvPr id="41" name="i$ḷíḑe"/>
                <p:cNvGrpSpPr/>
                <p:nvPr/>
              </p:nvGrpSpPr>
              <p:grpSpPr>
                <a:xfrm>
                  <a:off x="1553" y="4662"/>
                  <a:ext cx="890" cy="3376"/>
                  <a:chOff x="10399" y="4583"/>
                  <a:chExt cx="933" cy="3535"/>
                </a:xfrm>
              </p:grpSpPr>
              <p:sp>
                <p:nvSpPr>
                  <p:cNvPr id="42" name="淘宝-想搞设计PPT(倒卖必究)-42"/>
                  <p:cNvSpPr/>
                  <p:nvPr/>
                </p:nvSpPr>
                <p:spPr bwMode="auto">
                  <a:xfrm>
                    <a:off x="10399" y="4583"/>
                    <a:ext cx="933" cy="933"/>
                  </a:xfrm>
                  <a:prstGeom prst="ellipse">
                    <a:avLst/>
                  </a:prstGeom>
                  <a:solidFill>
                    <a:srgbClr val="BFBFB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  <p:sp>
                <p:nvSpPr>
                  <p:cNvPr id="43" name="淘宝-想搞设计PPT(倒卖必究)-43"/>
                  <p:cNvSpPr/>
                  <p:nvPr/>
                </p:nvSpPr>
                <p:spPr bwMode="auto">
                  <a:xfrm>
                    <a:off x="10589" y="4775"/>
                    <a:ext cx="552" cy="551"/>
                  </a:xfrm>
                  <a:custGeom>
                    <a:avLst/>
                    <a:gdLst>
                      <a:gd name="T0" fmla="*/ 213 w 427"/>
                      <a:gd name="T1" fmla="*/ 0 h 427"/>
                      <a:gd name="T2" fmla="*/ 0 w 427"/>
                      <a:gd name="T3" fmla="*/ 213 h 427"/>
                      <a:gd name="T4" fmla="*/ 213 w 427"/>
                      <a:gd name="T5" fmla="*/ 427 h 427"/>
                      <a:gd name="T6" fmla="*/ 427 w 427"/>
                      <a:gd name="T7" fmla="*/ 213 h 427"/>
                      <a:gd name="T8" fmla="*/ 213 w 427"/>
                      <a:gd name="T9" fmla="*/ 0 h 427"/>
                      <a:gd name="T10" fmla="*/ 180 w 427"/>
                      <a:gd name="T11" fmla="*/ 312 h 427"/>
                      <a:gd name="T12" fmla="*/ 82 w 427"/>
                      <a:gd name="T13" fmla="*/ 214 h 427"/>
                      <a:gd name="T14" fmla="*/ 120 w 427"/>
                      <a:gd name="T15" fmla="*/ 176 h 427"/>
                      <a:gd name="T16" fmla="*/ 180 w 427"/>
                      <a:gd name="T17" fmla="*/ 236 h 427"/>
                      <a:gd name="T18" fmla="*/ 308 w 427"/>
                      <a:gd name="T19" fmla="*/ 108 h 427"/>
                      <a:gd name="T20" fmla="*/ 346 w 427"/>
                      <a:gd name="T21" fmla="*/ 146 h 427"/>
                      <a:gd name="T22" fmla="*/ 180 w 427"/>
                      <a:gd name="T23" fmla="*/ 312 h 4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27" h="427">
                        <a:moveTo>
                          <a:pt x="213" y="0"/>
                        </a:moveTo>
                        <a:cubicBezTo>
                          <a:pt x="96" y="0"/>
                          <a:pt x="0" y="96"/>
                          <a:pt x="0" y="213"/>
                        </a:cubicBezTo>
                        <a:cubicBezTo>
                          <a:pt x="0" y="331"/>
                          <a:pt x="96" y="427"/>
                          <a:pt x="213" y="427"/>
                        </a:cubicBezTo>
                        <a:cubicBezTo>
                          <a:pt x="331" y="427"/>
                          <a:pt x="427" y="331"/>
                          <a:pt x="427" y="213"/>
                        </a:cubicBezTo>
                        <a:cubicBezTo>
                          <a:pt x="427" y="96"/>
                          <a:pt x="331" y="0"/>
                          <a:pt x="213" y="0"/>
                        </a:cubicBezTo>
                        <a:close/>
                        <a:moveTo>
                          <a:pt x="180" y="312"/>
                        </a:moveTo>
                        <a:lnTo>
                          <a:pt x="82" y="214"/>
                        </a:lnTo>
                        <a:lnTo>
                          <a:pt x="120" y="176"/>
                        </a:lnTo>
                        <a:lnTo>
                          <a:pt x="180" y="236"/>
                        </a:lnTo>
                        <a:lnTo>
                          <a:pt x="308" y="108"/>
                        </a:lnTo>
                        <a:lnTo>
                          <a:pt x="346" y="146"/>
                        </a:lnTo>
                        <a:lnTo>
                          <a:pt x="180" y="31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/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  <p:sp>
                <p:nvSpPr>
                  <p:cNvPr id="44" name="淘宝-想搞设计PPT(倒卖必究)-44"/>
                  <p:cNvSpPr/>
                  <p:nvPr/>
                </p:nvSpPr>
                <p:spPr bwMode="auto">
                  <a:xfrm>
                    <a:off x="10399" y="7185"/>
                    <a:ext cx="933" cy="933"/>
                  </a:xfrm>
                  <a:prstGeom prst="ellipse">
                    <a:avLst/>
                  </a:prstGeom>
                  <a:solidFill>
                    <a:srgbClr val="1554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  <p:sp>
                <p:nvSpPr>
                  <p:cNvPr id="45" name="淘宝-想搞设计PPT(倒卖必究)-45"/>
                  <p:cNvSpPr/>
                  <p:nvPr/>
                </p:nvSpPr>
                <p:spPr bwMode="auto">
                  <a:xfrm>
                    <a:off x="10589" y="7378"/>
                    <a:ext cx="552" cy="551"/>
                  </a:xfrm>
                  <a:custGeom>
                    <a:avLst/>
                    <a:gdLst>
                      <a:gd name="T0" fmla="*/ 213 w 427"/>
                      <a:gd name="T1" fmla="*/ 0 h 427"/>
                      <a:gd name="T2" fmla="*/ 0 w 427"/>
                      <a:gd name="T3" fmla="*/ 213 h 427"/>
                      <a:gd name="T4" fmla="*/ 213 w 427"/>
                      <a:gd name="T5" fmla="*/ 427 h 427"/>
                      <a:gd name="T6" fmla="*/ 427 w 427"/>
                      <a:gd name="T7" fmla="*/ 213 h 427"/>
                      <a:gd name="T8" fmla="*/ 213 w 427"/>
                      <a:gd name="T9" fmla="*/ 0 h 427"/>
                      <a:gd name="T10" fmla="*/ 180 w 427"/>
                      <a:gd name="T11" fmla="*/ 312 h 427"/>
                      <a:gd name="T12" fmla="*/ 82 w 427"/>
                      <a:gd name="T13" fmla="*/ 214 h 427"/>
                      <a:gd name="T14" fmla="*/ 120 w 427"/>
                      <a:gd name="T15" fmla="*/ 176 h 427"/>
                      <a:gd name="T16" fmla="*/ 180 w 427"/>
                      <a:gd name="T17" fmla="*/ 236 h 427"/>
                      <a:gd name="T18" fmla="*/ 308 w 427"/>
                      <a:gd name="T19" fmla="*/ 108 h 427"/>
                      <a:gd name="T20" fmla="*/ 346 w 427"/>
                      <a:gd name="T21" fmla="*/ 146 h 427"/>
                      <a:gd name="T22" fmla="*/ 180 w 427"/>
                      <a:gd name="T23" fmla="*/ 312 h 4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27" h="427">
                        <a:moveTo>
                          <a:pt x="213" y="0"/>
                        </a:moveTo>
                        <a:cubicBezTo>
                          <a:pt x="96" y="0"/>
                          <a:pt x="0" y="96"/>
                          <a:pt x="0" y="213"/>
                        </a:cubicBezTo>
                        <a:cubicBezTo>
                          <a:pt x="0" y="331"/>
                          <a:pt x="96" y="427"/>
                          <a:pt x="213" y="427"/>
                        </a:cubicBezTo>
                        <a:cubicBezTo>
                          <a:pt x="331" y="427"/>
                          <a:pt x="427" y="331"/>
                          <a:pt x="427" y="213"/>
                        </a:cubicBezTo>
                        <a:cubicBezTo>
                          <a:pt x="427" y="96"/>
                          <a:pt x="331" y="0"/>
                          <a:pt x="213" y="0"/>
                        </a:cubicBezTo>
                        <a:close/>
                        <a:moveTo>
                          <a:pt x="180" y="312"/>
                        </a:moveTo>
                        <a:lnTo>
                          <a:pt x="82" y="214"/>
                        </a:lnTo>
                        <a:lnTo>
                          <a:pt x="120" y="176"/>
                        </a:lnTo>
                        <a:lnTo>
                          <a:pt x="180" y="236"/>
                        </a:lnTo>
                        <a:lnTo>
                          <a:pt x="308" y="108"/>
                        </a:lnTo>
                        <a:lnTo>
                          <a:pt x="346" y="146"/>
                        </a:lnTo>
                        <a:lnTo>
                          <a:pt x="180" y="31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/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</p:grpSp>
          </p:grpSp>
        </p:grpSp>
        <p:grpSp>
          <p:nvGrpSpPr>
            <p:cNvPr id="6" name="îSlîḑe"/>
            <p:cNvGrpSpPr/>
            <p:nvPr/>
          </p:nvGrpSpPr>
          <p:grpSpPr>
            <a:xfrm>
              <a:off x="670719" y="1513442"/>
              <a:ext cx="3100524" cy="4450715"/>
              <a:chOff x="2755" y="1896"/>
              <a:chExt cx="4247" cy="7009"/>
            </a:xfrm>
          </p:grpSpPr>
          <p:sp>
            <p:nvSpPr>
              <p:cNvPr id="29" name="淘宝-想搞设计PPT(倒卖必究)-29"/>
              <p:cNvSpPr/>
              <p:nvPr/>
            </p:nvSpPr>
            <p:spPr bwMode="auto">
              <a:xfrm>
                <a:off x="2756" y="2560"/>
                <a:ext cx="4246" cy="11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Copy paste fonts. Choose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the o</a:t>
                </a:r>
                <a:r>
                  <a:rPr lang="en-US" altLang="zh-CN" sz="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nly </a:t>
                </a:r>
                <a:r>
                  <a:rPr lang="en-US" altLang="zh-CN" sz="1100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option to retain text.</a:t>
                </a:r>
              </a:p>
              <a:p>
                <a:pPr marL="171450" indent="-171450" algn="r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……</a:t>
                </a:r>
              </a:p>
            </p:txBody>
          </p:sp>
          <p:sp>
            <p:nvSpPr>
              <p:cNvPr id="30" name="淘宝-想搞设计PPT(倒卖必究)-30"/>
              <p:cNvSpPr txBox="1"/>
              <p:nvPr/>
            </p:nvSpPr>
            <p:spPr bwMode="auto">
              <a:xfrm>
                <a:off x="2755" y="1896"/>
                <a:ext cx="4218" cy="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b="1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Tex</a:t>
                </a:r>
                <a:r>
                  <a:rPr lang="en-US" altLang="zh-CN" sz="1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 </a:t>
                </a:r>
                <a:r>
                  <a:rPr lang="en-US" altLang="zh-CN" b="1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here</a:t>
                </a:r>
              </a:p>
            </p:txBody>
          </p:sp>
          <p:sp>
            <p:nvSpPr>
              <p:cNvPr id="31" name="淘宝-想搞设计PPT(倒卖必究)-31"/>
              <p:cNvSpPr/>
              <p:nvPr/>
            </p:nvSpPr>
            <p:spPr bwMode="auto">
              <a:xfrm>
                <a:off x="2756" y="5144"/>
                <a:ext cx="4127" cy="11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Copy paste fonts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. Cho</a:t>
                </a:r>
                <a:r>
                  <a:rPr lang="en-US" altLang="zh-CN" sz="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ose </a:t>
                </a:r>
                <a:r>
                  <a:rPr lang="en-US" altLang="zh-CN" sz="1100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the only option to retain text.</a:t>
                </a:r>
              </a:p>
              <a:p>
                <a:pPr marL="171450" indent="-171450" algn="r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……</a:t>
                </a:r>
              </a:p>
            </p:txBody>
          </p:sp>
          <p:sp>
            <p:nvSpPr>
              <p:cNvPr id="32" name="淘宝-想搞设计PPT(倒卖必究)-32"/>
              <p:cNvSpPr txBox="1"/>
              <p:nvPr/>
            </p:nvSpPr>
            <p:spPr bwMode="auto">
              <a:xfrm>
                <a:off x="2755" y="4480"/>
                <a:ext cx="4218" cy="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b="1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Tex</a:t>
                </a:r>
                <a:r>
                  <a:rPr lang="en-US" altLang="zh-CN" sz="1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 </a:t>
                </a:r>
                <a:r>
                  <a:rPr lang="en-US" altLang="zh-CN" b="1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here</a:t>
                </a:r>
              </a:p>
            </p:txBody>
          </p:sp>
          <p:sp>
            <p:nvSpPr>
              <p:cNvPr id="33" name="淘宝-想搞设计PPT(倒卖必究)-33"/>
              <p:cNvSpPr/>
              <p:nvPr/>
            </p:nvSpPr>
            <p:spPr bwMode="auto">
              <a:xfrm>
                <a:off x="2756" y="7746"/>
                <a:ext cx="4246" cy="11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 algn="r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Copy paste fonts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. Cho</a:t>
                </a:r>
                <a:r>
                  <a:rPr lang="en-US" altLang="zh-CN" sz="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ose </a:t>
                </a:r>
                <a:r>
                  <a:rPr lang="en-US" altLang="zh-CN" sz="1100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the only option to </a:t>
                </a: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retain text.</a:t>
                </a:r>
              </a:p>
              <a:p>
                <a:pPr marL="171450" indent="-171450" algn="r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10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……</a:t>
                </a:r>
                <a:endPara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34" name="淘宝-想搞设计PPT(倒卖必究)-34"/>
              <p:cNvSpPr txBox="1"/>
              <p:nvPr/>
            </p:nvSpPr>
            <p:spPr bwMode="auto">
              <a:xfrm>
                <a:off x="2755" y="7082"/>
                <a:ext cx="4218" cy="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b="1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Tex</a:t>
                </a:r>
                <a:r>
                  <a:rPr lang="en-US" altLang="zh-CN" sz="1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 </a:t>
                </a:r>
                <a:r>
                  <a:rPr lang="en-US" altLang="zh-CN" b="1" dirty="0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here</a:t>
                </a:r>
              </a:p>
            </p:txBody>
          </p:sp>
          <p:grpSp>
            <p:nvGrpSpPr>
              <p:cNvPr id="35" name="îşľíḍé"/>
              <p:cNvGrpSpPr/>
              <p:nvPr/>
            </p:nvGrpSpPr>
            <p:grpSpPr>
              <a:xfrm>
                <a:off x="2885" y="4080"/>
                <a:ext cx="3999" cy="2678"/>
                <a:chOff x="12375" y="4368"/>
                <a:chExt cx="5138" cy="2678"/>
              </a:xfrm>
            </p:grpSpPr>
            <p:cxnSp>
              <p:nvCxnSpPr>
                <p:cNvPr id="36" name="淘宝-想搞设计PPT(倒卖必究)-36"/>
                <p:cNvCxnSpPr/>
                <p:nvPr/>
              </p:nvCxnSpPr>
              <p:spPr>
                <a:xfrm>
                  <a:off x="12375" y="4368"/>
                  <a:ext cx="5138" cy="0"/>
                </a:xfrm>
                <a:prstGeom prst="line">
                  <a:avLst/>
                </a:prstGeom>
                <a:ln w="3175" cap="rnd">
                  <a:solidFill>
                    <a:srgbClr val="BFBFBF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淘宝-想搞设计PPT(倒卖必究)-37"/>
                <p:cNvCxnSpPr/>
                <p:nvPr/>
              </p:nvCxnSpPr>
              <p:spPr>
                <a:xfrm>
                  <a:off x="12375" y="7046"/>
                  <a:ext cx="5138" cy="0"/>
                </a:xfrm>
                <a:prstGeom prst="line">
                  <a:avLst/>
                </a:prstGeom>
                <a:ln w="3175" cap="rnd">
                  <a:solidFill>
                    <a:srgbClr val="BFBFBF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" name="íśḷîḋè"/>
            <p:cNvGrpSpPr/>
            <p:nvPr/>
          </p:nvGrpSpPr>
          <p:grpSpPr>
            <a:xfrm>
              <a:off x="5378004" y="2051954"/>
              <a:ext cx="2053369" cy="3500571"/>
              <a:chOff x="5015835" y="1765195"/>
              <a:chExt cx="2516276" cy="4289731"/>
            </a:xfrm>
          </p:grpSpPr>
          <p:sp>
            <p:nvSpPr>
              <p:cNvPr id="27" name="淘宝-想搞设计PPT(倒卖必究)-27"/>
              <p:cNvSpPr/>
              <p:nvPr/>
            </p:nvSpPr>
            <p:spPr>
              <a:xfrm rot="2911029">
                <a:off x="5015835" y="1765195"/>
                <a:ext cx="2401925" cy="2401925"/>
              </a:xfrm>
              <a:prstGeom prst="arc">
                <a:avLst>
                  <a:gd name="adj1" fmla="val 16047879"/>
                  <a:gd name="adj2" fmla="val 21267678"/>
                </a:avLst>
              </a:prstGeom>
              <a:noFill/>
              <a:ln w="3175">
                <a:solidFill>
                  <a:srgbClr val="BFBFBF"/>
                </a:solidFill>
                <a:prstDash val="dash"/>
                <a:headEnd type="none" w="lg" len="lg"/>
                <a:tailEnd type="triangle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anchor="ctr">
                <a:noAutofit/>
              </a:bodyPr>
              <a:lstStyle/>
              <a:p>
                <a:pPr algn="ctr"/>
                <a:endParaRPr>
                  <a:solidFill>
                    <a:schemeClr val="lt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28" name="淘宝-想搞设计PPT(倒卖必究)-28"/>
              <p:cNvSpPr/>
              <p:nvPr/>
            </p:nvSpPr>
            <p:spPr>
              <a:xfrm rot="2514736">
                <a:off x="5130186" y="3653001"/>
                <a:ext cx="2401925" cy="2401925"/>
              </a:xfrm>
              <a:prstGeom prst="arc">
                <a:avLst>
                  <a:gd name="adj1" fmla="val 16047879"/>
                  <a:gd name="adj2" fmla="val 21267678"/>
                </a:avLst>
              </a:prstGeom>
              <a:noFill/>
              <a:ln w="3175">
                <a:solidFill>
                  <a:srgbClr val="BFBFBF"/>
                </a:solidFill>
                <a:prstDash val="dash"/>
                <a:headEnd type="none" w="lg" len="lg"/>
                <a:tailEnd type="triangle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anchor="ctr">
                <a:noAutofit/>
              </a:bodyPr>
              <a:lstStyle/>
              <a:p>
                <a:pPr algn="ctr"/>
                <a:endParaRPr>
                  <a:solidFill>
                    <a:schemeClr val="lt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  <p:grpSp>
          <p:nvGrpSpPr>
            <p:cNvPr id="8" name="íṥlîḓê"/>
            <p:cNvGrpSpPr/>
            <p:nvPr/>
          </p:nvGrpSpPr>
          <p:grpSpPr>
            <a:xfrm flipH="1">
              <a:off x="4690277" y="2051954"/>
              <a:ext cx="2053369" cy="3500571"/>
              <a:chOff x="5015835" y="1765195"/>
              <a:chExt cx="2516276" cy="4289731"/>
            </a:xfrm>
          </p:grpSpPr>
          <p:sp>
            <p:nvSpPr>
              <p:cNvPr id="25" name="淘宝-想搞设计PPT(倒卖必究)-25"/>
              <p:cNvSpPr/>
              <p:nvPr/>
            </p:nvSpPr>
            <p:spPr>
              <a:xfrm rot="2911029">
                <a:off x="5015835" y="1765195"/>
                <a:ext cx="2401925" cy="2401925"/>
              </a:xfrm>
              <a:prstGeom prst="arc">
                <a:avLst>
                  <a:gd name="adj1" fmla="val 16047879"/>
                  <a:gd name="adj2" fmla="val 21267678"/>
                </a:avLst>
              </a:prstGeom>
              <a:noFill/>
              <a:ln w="3175">
                <a:solidFill>
                  <a:srgbClr val="BFBFBF"/>
                </a:solidFill>
                <a:prstDash val="dash"/>
                <a:headEnd type="none" w="lg" len="lg"/>
                <a:tailEnd type="triangle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anchor="ctr">
                <a:noAutofit/>
              </a:bodyPr>
              <a:lstStyle/>
              <a:p>
                <a:pPr algn="ctr"/>
                <a:endParaRPr>
                  <a:solidFill>
                    <a:schemeClr val="lt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26" name="淘宝-想搞设计PPT(倒卖必究)-26"/>
              <p:cNvSpPr/>
              <p:nvPr/>
            </p:nvSpPr>
            <p:spPr>
              <a:xfrm rot="2514736">
                <a:off x="5130186" y="3653001"/>
                <a:ext cx="2401925" cy="2401925"/>
              </a:xfrm>
              <a:prstGeom prst="arc">
                <a:avLst>
                  <a:gd name="adj1" fmla="val 16047879"/>
                  <a:gd name="adj2" fmla="val 21267678"/>
                </a:avLst>
              </a:prstGeom>
              <a:noFill/>
              <a:ln w="3175">
                <a:solidFill>
                  <a:srgbClr val="BFBFBF"/>
                </a:solidFill>
                <a:prstDash val="dash"/>
                <a:headEnd type="none" w="lg" len="lg"/>
                <a:tailEnd type="triangle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anchor="ctr">
                <a:noAutofit/>
              </a:bodyPr>
              <a:lstStyle/>
              <a:p>
                <a:pPr algn="ctr"/>
                <a:endParaRPr>
                  <a:solidFill>
                    <a:schemeClr val="lt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  <p:grpSp>
          <p:nvGrpSpPr>
            <p:cNvPr id="9" name="í$liḍe"/>
            <p:cNvGrpSpPr/>
            <p:nvPr/>
          </p:nvGrpSpPr>
          <p:grpSpPr>
            <a:xfrm>
              <a:off x="5024363" y="1394202"/>
              <a:ext cx="2144860" cy="4427306"/>
              <a:chOff x="5003338" y="1635966"/>
              <a:chExt cx="2185325" cy="4510834"/>
            </a:xfrm>
          </p:grpSpPr>
          <p:grpSp>
            <p:nvGrpSpPr>
              <p:cNvPr id="10" name="ísḷiḋe"/>
              <p:cNvGrpSpPr/>
              <p:nvPr/>
            </p:nvGrpSpPr>
            <p:grpSpPr>
              <a:xfrm>
                <a:off x="5137355" y="1635966"/>
                <a:ext cx="1891937" cy="1779650"/>
                <a:chOff x="5137355" y="1378371"/>
                <a:chExt cx="1891937" cy="1779650"/>
              </a:xfrm>
            </p:grpSpPr>
            <p:sp>
              <p:nvSpPr>
                <p:cNvPr id="21" name="淘宝-想搞设计PPT(倒卖必究)-21"/>
                <p:cNvSpPr/>
                <p:nvPr/>
              </p:nvSpPr>
              <p:spPr>
                <a:xfrm>
                  <a:off x="5137355" y="2311661"/>
                  <a:ext cx="1891936" cy="846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7" h="701" extrusionOk="0">
                      <a:moveTo>
                        <a:pt x="1444" y="355"/>
                      </a:moveTo>
                      <a:lnTo>
                        <a:pt x="1462" y="496"/>
                      </a:lnTo>
                      <a:lnTo>
                        <a:pt x="1567" y="406"/>
                      </a:lnTo>
                      <a:lnTo>
                        <a:pt x="1444" y="355"/>
                      </a:lnTo>
                      <a:close/>
                      <a:moveTo>
                        <a:pt x="150" y="701"/>
                      </a:moveTo>
                      <a:lnTo>
                        <a:pt x="197" y="428"/>
                      </a:lnTo>
                      <a:lnTo>
                        <a:pt x="0" y="648"/>
                      </a:lnTo>
                      <a:lnTo>
                        <a:pt x="150" y="701"/>
                      </a:lnTo>
                      <a:close/>
                      <a:moveTo>
                        <a:pt x="432" y="168"/>
                      </a:moveTo>
                      <a:lnTo>
                        <a:pt x="1148" y="233"/>
                      </a:lnTo>
                      <a:lnTo>
                        <a:pt x="583" y="0"/>
                      </a:lnTo>
                      <a:lnTo>
                        <a:pt x="432" y="168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9pPr>
                </a:lstStyle>
                <a:p>
                  <a:endParaRPr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endParaRPr>
                </a:p>
              </p:txBody>
            </p:sp>
            <p:grpSp>
              <p:nvGrpSpPr>
                <p:cNvPr id="22" name="isḷiḋé"/>
                <p:cNvGrpSpPr/>
                <p:nvPr/>
              </p:nvGrpSpPr>
              <p:grpSpPr>
                <a:xfrm>
                  <a:off x="5137355" y="1378371"/>
                  <a:ext cx="1891937" cy="1715660"/>
                  <a:chOff x="5137355" y="1378371"/>
                  <a:chExt cx="1891937" cy="1715660"/>
                </a:xfrm>
                <a:solidFill>
                  <a:schemeClr val="bg1">
                    <a:lumMod val="95000"/>
                  </a:schemeClr>
                </a:solidFill>
              </p:grpSpPr>
              <p:sp>
                <p:nvSpPr>
                  <p:cNvPr id="23" name="淘宝-想搞设计PPT(倒卖必究)-23"/>
                  <p:cNvSpPr/>
                  <p:nvPr/>
                </p:nvSpPr>
                <p:spPr>
                  <a:xfrm>
                    <a:off x="5137355" y="1378371"/>
                    <a:ext cx="703892" cy="17156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" h="1421" extrusionOk="0">
                        <a:moveTo>
                          <a:pt x="0" y="1421"/>
                        </a:moveTo>
                        <a:lnTo>
                          <a:pt x="37" y="676"/>
                        </a:lnTo>
                        <a:lnTo>
                          <a:pt x="568" y="0"/>
                        </a:lnTo>
                        <a:lnTo>
                          <a:pt x="583" y="773"/>
                        </a:lnTo>
                        <a:lnTo>
                          <a:pt x="432" y="941"/>
                        </a:lnTo>
                        <a:lnTo>
                          <a:pt x="246" y="924"/>
                        </a:lnTo>
                        <a:lnTo>
                          <a:pt x="197" y="1201"/>
                        </a:lnTo>
                        <a:lnTo>
                          <a:pt x="0" y="1421"/>
                        </a:lnTo>
                        <a:close/>
                      </a:path>
                    </a:pathLst>
                  </a:custGeom>
                  <a:solidFill>
                    <a:srgbClr val="1554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9pPr>
                  </a:lstStyle>
                  <a:p>
                    <a:endParaRPr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  <p:sp>
                <p:nvSpPr>
                  <p:cNvPr id="24" name="淘宝-想搞设计PPT(倒卖必究)-24"/>
                  <p:cNvSpPr/>
                  <p:nvPr/>
                </p:nvSpPr>
                <p:spPr>
                  <a:xfrm>
                    <a:off x="5823137" y="1378371"/>
                    <a:ext cx="1206155" cy="1423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" h="1179" extrusionOk="0">
                        <a:moveTo>
                          <a:pt x="15" y="773"/>
                        </a:moveTo>
                        <a:lnTo>
                          <a:pt x="0" y="0"/>
                        </a:lnTo>
                        <a:lnTo>
                          <a:pt x="894" y="422"/>
                        </a:lnTo>
                        <a:lnTo>
                          <a:pt x="999" y="1179"/>
                        </a:lnTo>
                        <a:lnTo>
                          <a:pt x="876" y="1128"/>
                        </a:lnTo>
                        <a:lnTo>
                          <a:pt x="864" y="1032"/>
                        </a:lnTo>
                        <a:lnTo>
                          <a:pt x="580" y="1006"/>
                        </a:lnTo>
                        <a:lnTo>
                          <a:pt x="580" y="1006"/>
                        </a:lnTo>
                        <a:lnTo>
                          <a:pt x="15" y="773"/>
                        </a:lnTo>
                        <a:close/>
                      </a:path>
                    </a:pathLst>
                  </a:custGeom>
                  <a:solidFill>
                    <a:srgbClr val="1554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9pPr>
                  </a:lstStyle>
                  <a:p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</p:grpSp>
          </p:grpSp>
          <p:grpSp>
            <p:nvGrpSpPr>
              <p:cNvPr id="11" name="is1iḑè"/>
              <p:cNvGrpSpPr/>
              <p:nvPr/>
            </p:nvGrpSpPr>
            <p:grpSpPr>
              <a:xfrm>
                <a:off x="5265336" y="2751567"/>
                <a:ext cx="1743430" cy="1610620"/>
                <a:chOff x="5265336" y="2493972"/>
                <a:chExt cx="1743430" cy="1610620"/>
              </a:xfrm>
            </p:grpSpPr>
            <p:sp>
              <p:nvSpPr>
                <p:cNvPr id="17" name="淘宝-想搞设计PPT(倒卖必究)-17"/>
                <p:cNvSpPr/>
                <p:nvPr/>
              </p:nvSpPr>
              <p:spPr>
                <a:xfrm>
                  <a:off x="5337777" y="3642173"/>
                  <a:ext cx="1670989" cy="462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4" h="383" extrusionOk="0">
                      <a:moveTo>
                        <a:pt x="981" y="69"/>
                      </a:moveTo>
                      <a:lnTo>
                        <a:pt x="1234" y="383"/>
                      </a:lnTo>
                      <a:lnTo>
                        <a:pt x="1384" y="100"/>
                      </a:lnTo>
                      <a:lnTo>
                        <a:pt x="981" y="69"/>
                      </a:lnTo>
                      <a:close/>
                      <a:moveTo>
                        <a:pt x="0" y="282"/>
                      </a:moveTo>
                      <a:lnTo>
                        <a:pt x="826" y="57"/>
                      </a:lnTo>
                      <a:lnTo>
                        <a:pt x="59" y="0"/>
                      </a:lnTo>
                      <a:lnTo>
                        <a:pt x="0" y="282"/>
                      </a:lnTo>
                      <a:close/>
                    </a:path>
                  </a:pathLst>
                </a:custGeom>
                <a:solidFill>
                  <a:srgbClr val="8F8F8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9pPr>
                </a:lstStyle>
                <a:p>
                  <a:endParaRPr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endParaRPr>
                </a:p>
              </p:txBody>
            </p:sp>
            <p:grpSp>
              <p:nvGrpSpPr>
                <p:cNvPr id="18" name="íśḻide"/>
                <p:cNvGrpSpPr/>
                <p:nvPr/>
              </p:nvGrpSpPr>
              <p:grpSpPr>
                <a:xfrm>
                  <a:off x="5265336" y="2493972"/>
                  <a:ext cx="1743430" cy="1507994"/>
                  <a:chOff x="5265336" y="2493972"/>
                  <a:chExt cx="1743430" cy="1507994"/>
                </a:xfrm>
                <a:solidFill>
                  <a:schemeClr val="bg1">
                    <a:lumMod val="95000"/>
                  </a:schemeClr>
                </a:solidFill>
              </p:grpSpPr>
              <p:sp>
                <p:nvSpPr>
                  <p:cNvPr id="19" name="淘宝-想搞设计PPT(倒卖必究)-19"/>
                  <p:cNvSpPr/>
                  <p:nvPr/>
                </p:nvSpPr>
                <p:spPr>
                  <a:xfrm>
                    <a:off x="5265336" y="2493972"/>
                    <a:ext cx="169031" cy="1507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" h="1249" extrusionOk="0">
                        <a:moveTo>
                          <a:pt x="0" y="1249"/>
                        </a:moveTo>
                        <a:lnTo>
                          <a:pt x="19" y="696"/>
                        </a:lnTo>
                        <a:lnTo>
                          <a:pt x="44" y="550"/>
                        </a:lnTo>
                        <a:lnTo>
                          <a:pt x="91" y="277"/>
                        </a:lnTo>
                        <a:lnTo>
                          <a:pt x="140" y="0"/>
                        </a:lnTo>
                        <a:lnTo>
                          <a:pt x="119" y="951"/>
                        </a:lnTo>
                        <a:lnTo>
                          <a:pt x="60" y="1233"/>
                        </a:lnTo>
                        <a:lnTo>
                          <a:pt x="0" y="1249"/>
                        </a:lnTo>
                        <a:close/>
                      </a:path>
                    </a:pathLst>
                  </a:custGeom>
                  <a:solidFill>
                    <a:srgbClr val="D9D9D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9pPr>
                  </a:lstStyle>
                  <a:p>
                    <a:endParaRPr dirty="0"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  <p:sp>
                <p:nvSpPr>
                  <p:cNvPr id="20" name="淘宝-想搞设计PPT(倒卖必究)-20"/>
                  <p:cNvSpPr/>
                  <p:nvPr/>
                </p:nvSpPr>
                <p:spPr>
                  <a:xfrm>
                    <a:off x="5409012" y="2493972"/>
                    <a:ext cx="1599754" cy="1268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51" extrusionOk="0">
                        <a:moveTo>
                          <a:pt x="0" y="951"/>
                        </a:moveTo>
                        <a:lnTo>
                          <a:pt x="21" y="0"/>
                        </a:lnTo>
                        <a:lnTo>
                          <a:pt x="207" y="17"/>
                        </a:lnTo>
                        <a:lnTo>
                          <a:pt x="923" y="82"/>
                        </a:lnTo>
                        <a:lnTo>
                          <a:pt x="923" y="82"/>
                        </a:lnTo>
                        <a:lnTo>
                          <a:pt x="1207" y="108"/>
                        </a:lnTo>
                        <a:lnTo>
                          <a:pt x="1219" y="204"/>
                        </a:lnTo>
                        <a:lnTo>
                          <a:pt x="1237" y="345"/>
                        </a:lnTo>
                        <a:lnTo>
                          <a:pt x="1325" y="1051"/>
                        </a:lnTo>
                        <a:lnTo>
                          <a:pt x="922" y="1020"/>
                        </a:lnTo>
                        <a:lnTo>
                          <a:pt x="886" y="976"/>
                        </a:lnTo>
                        <a:lnTo>
                          <a:pt x="767" y="1008"/>
                        </a:lnTo>
                        <a:lnTo>
                          <a:pt x="767" y="1008"/>
                        </a:lnTo>
                        <a:lnTo>
                          <a:pt x="0" y="951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 panose="020B0604020202020204"/>
                      <a:defRPr sz="1400" b="0" i="0" u="none" strike="noStrike" cap="none">
                        <a:solidFill>
                          <a:srgbClr val="000000"/>
                        </a:solidFill>
                      </a:defRPr>
                    </a:lvl9pPr>
                  </a:lstStyle>
                  <a:p>
                    <a:endParaRPr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</p:grpSp>
          </p:grpSp>
          <p:grpSp>
            <p:nvGrpSpPr>
              <p:cNvPr id="12" name="ïSlíḋè"/>
              <p:cNvGrpSpPr/>
              <p:nvPr/>
            </p:nvGrpSpPr>
            <p:grpSpPr>
              <a:xfrm>
                <a:off x="5003338" y="3920427"/>
                <a:ext cx="2185325" cy="2226373"/>
                <a:chOff x="5003338" y="3662832"/>
                <a:chExt cx="2185325" cy="2226373"/>
              </a:xfrm>
            </p:grpSpPr>
            <p:sp>
              <p:nvSpPr>
                <p:cNvPr id="13" name="淘宝-想搞设计PPT(倒卖必究)-13"/>
                <p:cNvSpPr/>
                <p:nvPr/>
              </p:nvSpPr>
              <p:spPr>
                <a:xfrm>
                  <a:off x="5003338" y="5120116"/>
                  <a:ext cx="2185325" cy="769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0" h="637" extrusionOk="0">
                      <a:moveTo>
                        <a:pt x="0" y="254"/>
                      </a:moveTo>
                      <a:lnTo>
                        <a:pt x="1315" y="0"/>
                      </a:lnTo>
                      <a:lnTo>
                        <a:pt x="1810" y="450"/>
                      </a:lnTo>
                      <a:lnTo>
                        <a:pt x="639" y="637"/>
                      </a:lnTo>
                      <a:lnTo>
                        <a:pt x="0" y="254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 panose="020B0604020202020204"/>
                    <a:defRPr sz="1400" b="0" i="0" u="none" strike="noStrike" cap="none">
                      <a:solidFill>
                        <a:srgbClr val="000000"/>
                      </a:solidFill>
                    </a:defRPr>
                  </a:lvl9pPr>
                </a:lstStyle>
                <a:p>
                  <a:endParaRPr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endParaRPr>
                </a:p>
              </p:txBody>
            </p:sp>
            <p:grpSp>
              <p:nvGrpSpPr>
                <p:cNvPr id="14" name="ïṥļíďe"/>
                <p:cNvGrpSpPr/>
                <p:nvPr/>
              </p:nvGrpSpPr>
              <p:grpSpPr>
                <a:xfrm>
                  <a:off x="5003338" y="3662832"/>
                  <a:ext cx="2185325" cy="2000597"/>
                  <a:chOff x="5003338" y="3672357"/>
                  <a:chExt cx="2185325" cy="2000597"/>
                </a:xfrm>
                <a:solidFill>
                  <a:schemeClr val="accent1"/>
                </a:solidFill>
              </p:grpSpPr>
              <p:sp>
                <p:nvSpPr>
                  <p:cNvPr id="15" name="淘宝-想搞设计PPT(倒卖必究)-15"/>
                  <p:cNvSpPr/>
                  <p:nvPr/>
                </p:nvSpPr>
                <p:spPr>
                  <a:xfrm>
                    <a:off x="5003338" y="3672357"/>
                    <a:ext cx="1587681" cy="17639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5" h="1461" extrusionOk="0">
                        <a:moveTo>
                          <a:pt x="0" y="1461"/>
                        </a:moveTo>
                        <a:lnTo>
                          <a:pt x="59" y="316"/>
                        </a:lnTo>
                        <a:lnTo>
                          <a:pt x="217" y="273"/>
                        </a:lnTo>
                        <a:lnTo>
                          <a:pt x="277" y="257"/>
                        </a:lnTo>
                        <a:lnTo>
                          <a:pt x="1103" y="32"/>
                        </a:lnTo>
                        <a:lnTo>
                          <a:pt x="1103" y="32"/>
                        </a:lnTo>
                        <a:lnTo>
                          <a:pt x="1222" y="0"/>
                        </a:lnTo>
                        <a:lnTo>
                          <a:pt x="1315" y="1207"/>
                        </a:lnTo>
                        <a:lnTo>
                          <a:pt x="0" y="1461"/>
                        </a:lnTo>
                        <a:close/>
                      </a:path>
                    </a:pathLst>
                  </a:custGeom>
                  <a:solidFill>
                    <a:srgbClr val="15548D"/>
                  </a:solidFill>
                  <a:ln>
                    <a:solidFill>
                      <a:srgbClr val="15548D"/>
                    </a:solidFill>
                  </a:ln>
                </p:spPr>
                <p:txBody>
                  <a:bodyPr spcFirstLastPara="1" wrap="square" lIns="91440" tIns="45720" rIns="91440" bIns="45720" anchor="t" anchorCtr="0">
                    <a:normAutofit/>
                  </a:bodyPr>
                  <a:lstStyle/>
                  <a:p>
                    <a:pPr>
                      <a:buClr>
                        <a:srgbClr val="000000"/>
                      </a:buClr>
                      <a:buFont typeface="Arial" panose="020B0604020202020204"/>
                      <a:buNone/>
                    </a:pPr>
                    <a:endParaRPr dirty="0">
                      <a:solidFill>
                        <a:schemeClr val="dk1"/>
                      </a:solidFill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  <p:sp>
                <p:nvSpPr>
                  <p:cNvPr id="16" name="淘宝-想搞设计PPT(倒卖必究)-16"/>
                  <p:cNvSpPr/>
                  <p:nvPr/>
                </p:nvSpPr>
                <p:spPr>
                  <a:xfrm>
                    <a:off x="6478734" y="3672357"/>
                    <a:ext cx="709929" cy="2000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8" h="1657" extrusionOk="0">
                        <a:moveTo>
                          <a:pt x="93" y="1207"/>
                        </a:moveTo>
                        <a:lnTo>
                          <a:pt x="0" y="0"/>
                        </a:lnTo>
                        <a:lnTo>
                          <a:pt x="36" y="44"/>
                        </a:lnTo>
                        <a:lnTo>
                          <a:pt x="289" y="358"/>
                        </a:lnTo>
                        <a:lnTo>
                          <a:pt x="456" y="564"/>
                        </a:lnTo>
                        <a:lnTo>
                          <a:pt x="588" y="1657"/>
                        </a:lnTo>
                        <a:lnTo>
                          <a:pt x="93" y="1207"/>
                        </a:lnTo>
                        <a:close/>
                      </a:path>
                    </a:pathLst>
                  </a:custGeom>
                  <a:solidFill>
                    <a:srgbClr val="15548D"/>
                  </a:solidFill>
                  <a:ln>
                    <a:solidFill>
                      <a:srgbClr val="15548D"/>
                    </a:solidFill>
                  </a:ln>
                </p:spPr>
                <p:txBody>
                  <a:bodyPr spcFirstLastPara="1" wrap="square" lIns="91440" tIns="45720" rIns="91440" bIns="45720" anchor="t" anchorCtr="0">
                    <a:normAutofit/>
                  </a:bodyPr>
                  <a:lstStyle/>
                  <a:p>
                    <a:pPr>
                      <a:buClr>
                        <a:srgbClr val="000000"/>
                      </a:buClr>
                      <a:buFont typeface="Arial" panose="020B0604020202020204"/>
                      <a:buNone/>
                    </a:pPr>
                    <a:endParaRPr>
                      <a:solidFill>
                        <a:schemeClr val="dk1"/>
                      </a:solidFill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sym typeface="思源黑体 CN Light" panose="020B0300000000000000" pitchFamily="34" charset="-122"/>
                    </a:endParaRPr>
                  </a:p>
                </p:txBody>
              </p:sp>
            </p:grpSp>
          </p:grpSp>
        </p:grpSp>
      </p:grpSp>
      <p:grpSp>
        <p:nvGrpSpPr>
          <p:cNvPr id="70" name="组合 69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71" name="淘宝-想搞设计PPT(倒卖必究)-71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72" name="淘宝-想搞设计PPT(倒卖必究)-72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淘宝-想搞设计PPT(倒卖必究)-73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74" name="淘宝-想搞设计PPT(倒卖必究)-74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75" name="淘宝-想搞设计PPT(倒卖必究)-75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淘宝-想搞设计PPT(倒卖必究)-76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关键技术难点</a:t>
              </a:r>
            </a:p>
          </p:txBody>
        </p:sp>
        <p:cxnSp>
          <p:nvCxnSpPr>
            <p:cNvPr id="77" name="淘宝-想搞设计PPT(倒卖必究)-77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淘宝-想搞设计PPT(倒卖必究)-78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79" name="淘宝-想搞设计PPT(倒卖必究)-79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淘宝-想搞设计PPT(倒卖必究)-80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86" name="Picture 85" descr="华中科技大学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82" name="淘宝-想搞设计PPT(倒卖必究)-82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4" name="淘宝-想搞设计PPT(倒卖必究)-84"/>
          <p:cNvCxnSpPr/>
          <p:nvPr/>
        </p:nvCxnSpPr>
        <p:spPr>
          <a:xfrm>
            <a:off x="6477000" y="3632200"/>
            <a:ext cx="111125" cy="14351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淘宝-想搞设计PPT(倒卖必究)-85"/>
          <p:cNvCxnSpPr/>
          <p:nvPr/>
        </p:nvCxnSpPr>
        <p:spPr>
          <a:xfrm>
            <a:off x="5824188" y="1378888"/>
            <a:ext cx="29679" cy="93132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p:transition spd="slow" advClick="0" advTm="2000">
    <p:comb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687492" y="947147"/>
            <a:ext cx="10252567" cy="7293632"/>
            <a:chOff x="260574" y="692389"/>
            <a:chExt cx="12895588" cy="9173866"/>
          </a:xfrm>
        </p:grpSpPr>
        <p:pic>
          <p:nvPicPr>
            <p:cNvPr id="32" name="Picture 31" descr="667452422bad5167e88f6f1d.jp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3895" y="1829966"/>
              <a:ext cx="12229811" cy="7643633"/>
            </a:xfrm>
            <a:prstGeom prst="rect">
              <a:avLst/>
            </a:prstGeom>
          </p:spPr>
        </p:pic>
        <p:sp>
          <p:nvSpPr>
            <p:cNvPr id="30" name="淘宝-想搞设计PPT(倒卖必究)-30"/>
            <p:cNvSpPr/>
            <p:nvPr/>
          </p:nvSpPr>
          <p:spPr>
            <a:xfrm>
              <a:off x="260574" y="6855279"/>
              <a:ext cx="12895588" cy="30109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淘宝-想搞设计PPT(倒卖必究)-31"/>
            <p:cNvSpPr/>
            <p:nvPr/>
          </p:nvSpPr>
          <p:spPr>
            <a:xfrm>
              <a:off x="340786" y="692389"/>
              <a:ext cx="12442920" cy="38252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淘宝-想搞设计PPT(倒卖必究)-12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淘宝-想搞设计PPT(倒卖必究)-2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4" name="淘宝-想搞设计PPT(倒卖必究)-4"/>
          <p:cNvSpPr/>
          <p:nvPr/>
        </p:nvSpPr>
        <p:spPr>
          <a:xfrm>
            <a:off x="920695" y="1414097"/>
            <a:ext cx="9505244" cy="2218535"/>
          </a:xfrm>
          <a:prstGeom prst="roundRect">
            <a:avLst>
              <a:gd name="adj" fmla="val 8313"/>
            </a:avLst>
          </a:prstGeom>
          <a:gradFill>
            <a:gsLst>
              <a:gs pos="34000">
                <a:srgbClr val="135890"/>
              </a:gs>
              <a:gs pos="100000">
                <a:srgbClr val="135890">
                  <a:lumMod val="80000"/>
                  <a:lumOff val="2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ym typeface="思源黑体 CN Light" panose="020B0300000000000000" pitchFamily="34" charset="-122"/>
            </a:endParaRPr>
          </a:p>
        </p:txBody>
      </p:sp>
      <p:sp>
        <p:nvSpPr>
          <p:cNvPr id="5" name="淘宝-想搞设计PPT(倒卖必究)-5"/>
          <p:cNvSpPr txBox="1"/>
          <p:nvPr/>
        </p:nvSpPr>
        <p:spPr>
          <a:xfrm>
            <a:off x="1533872" y="2015759"/>
            <a:ext cx="3641773" cy="807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Unified fonts make read</a:t>
            </a:r>
            <a:r>
              <a:rPr lang="en-US" altLang="zh-CN" sz="1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2000" b="1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ing</a:t>
            </a:r>
            <a:r>
              <a:rPr lang="en-US" altLang="zh-CN" sz="20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more fluent.</a:t>
            </a:r>
            <a:endParaRPr lang="zh-CN" altLang="en-US" sz="2000" b="1" dirty="0">
              <a:solidFill>
                <a:schemeClr val="bg1"/>
              </a:solidFill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6" name="淘宝-想搞设计PPT(倒卖必究)-6"/>
          <p:cNvSpPr txBox="1"/>
          <p:nvPr/>
        </p:nvSpPr>
        <p:spPr>
          <a:xfrm>
            <a:off x="5925393" y="1998529"/>
            <a:ext cx="3860797" cy="683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Theme  color makes PPT more convenient to change.</a:t>
            </a:r>
          </a:p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Adjust the spacing to adapt to</a:t>
            </a:r>
            <a:r>
              <a:rPr lang="en-US" altLang="zh-CN" sz="1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Chinese typesetting, use the reference line in PPT.</a:t>
            </a:r>
          </a:p>
        </p:txBody>
      </p:sp>
      <p:cxnSp>
        <p:nvCxnSpPr>
          <p:cNvPr id="7" name="淘宝-想搞设计PPT(倒卖必究)-7"/>
          <p:cNvCxnSpPr/>
          <p:nvPr/>
        </p:nvCxnSpPr>
        <p:spPr>
          <a:xfrm>
            <a:off x="1952977" y="1802671"/>
            <a:ext cx="0" cy="553156"/>
          </a:xfrm>
          <a:prstGeom prst="line">
            <a:avLst/>
          </a:prstGeom>
          <a:ln w="38100">
            <a:solidFill>
              <a:srgbClr val="1554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16" name="淘宝-想搞设计PPT(倒卖必究)-16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17" name="淘宝-想搞设计PPT(倒卖必究)-17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淘宝-想搞设计PPT(倒卖必究)-18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19" name="淘宝-想搞设计PPT(倒卖必究)-19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20" name="淘宝-想搞设计PPT(倒卖必究)-20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淘宝-想搞设计PPT(倒卖必究)-21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关键技术难点</a:t>
              </a:r>
            </a:p>
          </p:txBody>
        </p:sp>
        <p:cxnSp>
          <p:nvCxnSpPr>
            <p:cNvPr id="22" name="淘宝-想搞设计PPT(倒卖必究)-22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淘宝-想搞设计PPT(倒卖必究)-23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24" name="淘宝-想搞设计PPT(倒卖必究)-24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淘宝-想搞设计PPT(倒卖必究)-25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33" name="Picture 32" descr="华中科技大学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27" name="淘宝-想搞设计PPT(倒卖必究)-27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switch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淘宝-想搞设计PPT(倒卖必究)-32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31" name="淘宝-想搞设计PPT(倒卖必究)-31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16</a:t>
            </a:fld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1560691" y="4496902"/>
            <a:ext cx="4691660" cy="1355227"/>
            <a:chOff x="1560691" y="4496902"/>
            <a:chExt cx="4691660" cy="1355227"/>
          </a:xfrm>
        </p:grpSpPr>
        <p:sp>
          <p:nvSpPr>
            <p:cNvPr id="18" name="淘宝-想搞设计PPT(倒卖必究)-18"/>
            <p:cNvSpPr/>
            <p:nvPr/>
          </p:nvSpPr>
          <p:spPr bwMode="auto">
            <a:xfrm>
              <a:off x="1560691" y="5263756"/>
              <a:ext cx="1268708" cy="5883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Supporting </a:t>
              </a:r>
              <a:r>
                <a:rPr lang="en-US" altLang="zh-CN" sz="11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he</a:t>
              </a:r>
              <a:r>
                <a:rPr lang="en-US" altLang="zh-CN" sz="1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1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re</a:t>
              </a: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. 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… …</a:t>
              </a:r>
            </a:p>
          </p:txBody>
        </p:sp>
        <p:sp>
          <p:nvSpPr>
            <p:cNvPr id="19" name="淘宝-想搞设计PPT(倒卖必究)-19"/>
            <p:cNvSpPr txBox="1"/>
            <p:nvPr/>
          </p:nvSpPr>
          <p:spPr bwMode="auto">
            <a:xfrm>
              <a:off x="1560692" y="4876463"/>
              <a:ext cx="1268707" cy="356964"/>
            </a:xfrm>
            <a:prstGeom prst="roundRect">
              <a:avLst>
                <a:gd name="adj" fmla="val 50000"/>
              </a:avLst>
            </a:prstGeom>
            <a:solidFill>
              <a:srgbClr val="15548D"/>
            </a:solidFill>
            <a:ln w="9525">
              <a:noFill/>
              <a:miter lim="800000"/>
            </a:ln>
          </p:spPr>
          <p:txBody>
            <a:bodyPr wrap="square" lIns="91440" tIns="45720" rIns="91440" bIns="45720" anchor="ctr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4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h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ere</a:t>
              </a:r>
              <a:endParaRPr lang="en-US" altLang="zh-CN" sz="14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0" name="淘宝-想搞设计PPT(倒卖必究)-20"/>
            <p:cNvSpPr/>
            <p:nvPr/>
          </p:nvSpPr>
          <p:spPr bwMode="auto">
            <a:xfrm>
              <a:off x="2099517" y="4496902"/>
              <a:ext cx="191052" cy="266004"/>
            </a:xfrm>
            <a:custGeom>
              <a:avLst/>
              <a:gdLst>
                <a:gd name="connsiteX0" fmla="*/ 116786 w 436376"/>
                <a:gd name="connsiteY0" fmla="*/ 419300 h 607568"/>
                <a:gd name="connsiteX1" fmla="*/ 219247 w 436376"/>
                <a:gd name="connsiteY1" fmla="*/ 419300 h 607568"/>
                <a:gd name="connsiteX2" fmla="*/ 219247 w 436376"/>
                <a:gd name="connsiteY2" fmla="*/ 449996 h 607568"/>
                <a:gd name="connsiteX3" fmla="*/ 116786 w 436376"/>
                <a:gd name="connsiteY3" fmla="*/ 449996 h 607568"/>
                <a:gd name="connsiteX4" fmla="*/ 302576 w 436376"/>
                <a:gd name="connsiteY4" fmla="*/ 390579 h 607568"/>
                <a:gd name="connsiteX5" fmla="*/ 325165 w 436376"/>
                <a:gd name="connsiteY5" fmla="*/ 411299 h 607568"/>
                <a:gd name="connsiteX6" fmla="*/ 276453 w 436376"/>
                <a:gd name="connsiteY6" fmla="*/ 464249 h 607568"/>
                <a:gd name="connsiteX7" fmla="*/ 241263 w 436376"/>
                <a:gd name="connsiteY7" fmla="*/ 435702 h 607568"/>
                <a:gd name="connsiteX8" fmla="*/ 260625 w 436376"/>
                <a:gd name="connsiteY8" fmla="*/ 411913 h 607568"/>
                <a:gd name="connsiteX9" fmla="*/ 273379 w 436376"/>
                <a:gd name="connsiteY9" fmla="*/ 422196 h 607568"/>
                <a:gd name="connsiteX10" fmla="*/ 116786 w 436376"/>
                <a:gd name="connsiteY10" fmla="*/ 321073 h 607568"/>
                <a:gd name="connsiteX11" fmla="*/ 219247 w 436376"/>
                <a:gd name="connsiteY11" fmla="*/ 321073 h 607568"/>
                <a:gd name="connsiteX12" fmla="*/ 219247 w 436376"/>
                <a:gd name="connsiteY12" fmla="*/ 351769 h 607568"/>
                <a:gd name="connsiteX13" fmla="*/ 116786 w 436376"/>
                <a:gd name="connsiteY13" fmla="*/ 351769 h 607568"/>
                <a:gd name="connsiteX14" fmla="*/ 302576 w 436376"/>
                <a:gd name="connsiteY14" fmla="*/ 292423 h 607568"/>
                <a:gd name="connsiteX15" fmla="*/ 325165 w 436376"/>
                <a:gd name="connsiteY15" fmla="*/ 313142 h 607568"/>
                <a:gd name="connsiteX16" fmla="*/ 276453 w 436376"/>
                <a:gd name="connsiteY16" fmla="*/ 366093 h 607568"/>
                <a:gd name="connsiteX17" fmla="*/ 241263 w 436376"/>
                <a:gd name="connsiteY17" fmla="*/ 337546 h 607568"/>
                <a:gd name="connsiteX18" fmla="*/ 260625 w 436376"/>
                <a:gd name="connsiteY18" fmla="*/ 313756 h 607568"/>
                <a:gd name="connsiteX19" fmla="*/ 273379 w 436376"/>
                <a:gd name="connsiteY19" fmla="*/ 324039 h 607568"/>
                <a:gd name="connsiteX20" fmla="*/ 116786 w 436376"/>
                <a:gd name="connsiteY20" fmla="*/ 222916 h 607568"/>
                <a:gd name="connsiteX21" fmla="*/ 219247 w 436376"/>
                <a:gd name="connsiteY21" fmla="*/ 222916 h 607568"/>
                <a:gd name="connsiteX22" fmla="*/ 219247 w 436376"/>
                <a:gd name="connsiteY22" fmla="*/ 253612 h 607568"/>
                <a:gd name="connsiteX23" fmla="*/ 116786 w 436376"/>
                <a:gd name="connsiteY23" fmla="*/ 253612 h 607568"/>
                <a:gd name="connsiteX24" fmla="*/ 302576 w 436376"/>
                <a:gd name="connsiteY24" fmla="*/ 194196 h 607568"/>
                <a:gd name="connsiteX25" fmla="*/ 325165 w 436376"/>
                <a:gd name="connsiteY25" fmla="*/ 214915 h 607568"/>
                <a:gd name="connsiteX26" fmla="*/ 276453 w 436376"/>
                <a:gd name="connsiteY26" fmla="*/ 267866 h 607568"/>
                <a:gd name="connsiteX27" fmla="*/ 241263 w 436376"/>
                <a:gd name="connsiteY27" fmla="*/ 239319 h 607568"/>
                <a:gd name="connsiteX28" fmla="*/ 260625 w 436376"/>
                <a:gd name="connsiteY28" fmla="*/ 215529 h 607568"/>
                <a:gd name="connsiteX29" fmla="*/ 273379 w 436376"/>
                <a:gd name="connsiteY29" fmla="*/ 225812 h 607568"/>
                <a:gd name="connsiteX30" fmla="*/ 67608 w 436376"/>
                <a:gd name="connsiteY30" fmla="*/ 98193 h 607568"/>
                <a:gd name="connsiteX31" fmla="*/ 67608 w 436376"/>
                <a:gd name="connsiteY31" fmla="*/ 540061 h 607568"/>
                <a:gd name="connsiteX32" fmla="*/ 370766 w 436376"/>
                <a:gd name="connsiteY32" fmla="*/ 540061 h 607568"/>
                <a:gd name="connsiteX33" fmla="*/ 370766 w 436376"/>
                <a:gd name="connsiteY33" fmla="*/ 98193 h 607568"/>
                <a:gd name="connsiteX34" fmla="*/ 335272 w 436376"/>
                <a:gd name="connsiteY34" fmla="*/ 98193 h 607568"/>
                <a:gd name="connsiteX35" fmla="*/ 257216 w 436376"/>
                <a:gd name="connsiteY35" fmla="*/ 161558 h 607568"/>
                <a:gd name="connsiteX36" fmla="*/ 182694 w 436376"/>
                <a:gd name="connsiteY36" fmla="*/ 161558 h 607568"/>
                <a:gd name="connsiteX37" fmla="*/ 104638 w 436376"/>
                <a:gd name="connsiteY37" fmla="*/ 98193 h 607568"/>
                <a:gd name="connsiteX38" fmla="*/ 219878 w 436376"/>
                <a:gd name="connsiteY38" fmla="*/ 32680 h 607568"/>
                <a:gd name="connsiteX39" fmla="*/ 175626 w 436376"/>
                <a:gd name="connsiteY39" fmla="*/ 67507 h 607568"/>
                <a:gd name="connsiteX40" fmla="*/ 264130 w 436376"/>
                <a:gd name="connsiteY40" fmla="*/ 67507 h 607568"/>
                <a:gd name="connsiteX41" fmla="*/ 219878 w 436376"/>
                <a:gd name="connsiteY41" fmla="*/ 32680 h 607568"/>
                <a:gd name="connsiteX42" fmla="*/ 219878 w 436376"/>
                <a:gd name="connsiteY42" fmla="*/ 0 h 607568"/>
                <a:gd name="connsiteX43" fmla="*/ 297473 w 436376"/>
                <a:gd name="connsiteY43" fmla="*/ 67507 h 607568"/>
                <a:gd name="connsiteX44" fmla="*/ 400114 w 436376"/>
                <a:gd name="connsiteY44" fmla="*/ 67507 h 607568"/>
                <a:gd name="connsiteX45" fmla="*/ 436376 w 436376"/>
                <a:gd name="connsiteY45" fmla="*/ 104330 h 607568"/>
                <a:gd name="connsiteX46" fmla="*/ 436376 w 436376"/>
                <a:gd name="connsiteY46" fmla="*/ 570746 h 607568"/>
                <a:gd name="connsiteX47" fmla="*/ 400114 w 436376"/>
                <a:gd name="connsiteY47" fmla="*/ 607568 h 607568"/>
                <a:gd name="connsiteX48" fmla="*/ 37491 w 436376"/>
                <a:gd name="connsiteY48" fmla="*/ 607568 h 607568"/>
                <a:gd name="connsiteX49" fmla="*/ 0 w 436376"/>
                <a:gd name="connsiteY49" fmla="*/ 570746 h 607568"/>
                <a:gd name="connsiteX50" fmla="*/ 0 w 436376"/>
                <a:gd name="connsiteY50" fmla="*/ 104330 h 607568"/>
                <a:gd name="connsiteX51" fmla="*/ 37491 w 436376"/>
                <a:gd name="connsiteY51" fmla="*/ 67507 h 607568"/>
                <a:gd name="connsiteX52" fmla="*/ 142283 w 436376"/>
                <a:gd name="connsiteY52" fmla="*/ 67507 h 607568"/>
                <a:gd name="connsiteX53" fmla="*/ 219878 w 436376"/>
                <a:gd name="connsiteY53" fmla="*/ 0 h 60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36376" h="607568">
                  <a:moveTo>
                    <a:pt x="116786" y="419300"/>
                  </a:moveTo>
                  <a:lnTo>
                    <a:pt x="219247" y="419300"/>
                  </a:lnTo>
                  <a:lnTo>
                    <a:pt x="219247" y="449996"/>
                  </a:lnTo>
                  <a:lnTo>
                    <a:pt x="116786" y="449996"/>
                  </a:lnTo>
                  <a:close/>
                  <a:moveTo>
                    <a:pt x="302576" y="390579"/>
                  </a:moveTo>
                  <a:lnTo>
                    <a:pt x="325165" y="411299"/>
                  </a:lnTo>
                  <a:lnTo>
                    <a:pt x="276453" y="464249"/>
                  </a:lnTo>
                  <a:lnTo>
                    <a:pt x="241263" y="435702"/>
                  </a:lnTo>
                  <a:lnTo>
                    <a:pt x="260625" y="411913"/>
                  </a:lnTo>
                  <a:lnTo>
                    <a:pt x="273379" y="422196"/>
                  </a:lnTo>
                  <a:close/>
                  <a:moveTo>
                    <a:pt x="116786" y="321073"/>
                  </a:moveTo>
                  <a:lnTo>
                    <a:pt x="219247" y="321073"/>
                  </a:lnTo>
                  <a:lnTo>
                    <a:pt x="219247" y="351769"/>
                  </a:lnTo>
                  <a:lnTo>
                    <a:pt x="116786" y="351769"/>
                  </a:lnTo>
                  <a:close/>
                  <a:moveTo>
                    <a:pt x="302576" y="292423"/>
                  </a:moveTo>
                  <a:lnTo>
                    <a:pt x="325165" y="313142"/>
                  </a:lnTo>
                  <a:lnTo>
                    <a:pt x="276453" y="366093"/>
                  </a:lnTo>
                  <a:lnTo>
                    <a:pt x="241263" y="337546"/>
                  </a:lnTo>
                  <a:lnTo>
                    <a:pt x="260625" y="313756"/>
                  </a:lnTo>
                  <a:lnTo>
                    <a:pt x="273379" y="324039"/>
                  </a:lnTo>
                  <a:close/>
                  <a:moveTo>
                    <a:pt x="116786" y="222916"/>
                  </a:moveTo>
                  <a:lnTo>
                    <a:pt x="219247" y="222916"/>
                  </a:lnTo>
                  <a:lnTo>
                    <a:pt x="219247" y="253612"/>
                  </a:lnTo>
                  <a:lnTo>
                    <a:pt x="116786" y="253612"/>
                  </a:lnTo>
                  <a:close/>
                  <a:moveTo>
                    <a:pt x="302576" y="194196"/>
                  </a:moveTo>
                  <a:lnTo>
                    <a:pt x="325165" y="214915"/>
                  </a:lnTo>
                  <a:lnTo>
                    <a:pt x="276453" y="267866"/>
                  </a:lnTo>
                  <a:lnTo>
                    <a:pt x="241263" y="239319"/>
                  </a:lnTo>
                  <a:lnTo>
                    <a:pt x="260625" y="215529"/>
                  </a:lnTo>
                  <a:lnTo>
                    <a:pt x="273379" y="225812"/>
                  </a:lnTo>
                  <a:close/>
                  <a:moveTo>
                    <a:pt x="67608" y="98193"/>
                  </a:moveTo>
                  <a:lnTo>
                    <a:pt x="67608" y="540061"/>
                  </a:lnTo>
                  <a:lnTo>
                    <a:pt x="370766" y="540061"/>
                  </a:lnTo>
                  <a:lnTo>
                    <a:pt x="370766" y="98193"/>
                  </a:lnTo>
                  <a:lnTo>
                    <a:pt x="335272" y="98193"/>
                  </a:lnTo>
                  <a:cubicBezTo>
                    <a:pt x="328204" y="135015"/>
                    <a:pt x="296090" y="161558"/>
                    <a:pt x="257216" y="161558"/>
                  </a:cubicBezTo>
                  <a:lnTo>
                    <a:pt x="182694" y="161558"/>
                  </a:lnTo>
                  <a:cubicBezTo>
                    <a:pt x="143666" y="161558"/>
                    <a:pt x="111552" y="135015"/>
                    <a:pt x="104638" y="98193"/>
                  </a:cubicBezTo>
                  <a:close/>
                  <a:moveTo>
                    <a:pt x="219878" y="32680"/>
                  </a:moveTo>
                  <a:cubicBezTo>
                    <a:pt x="198520" y="32680"/>
                    <a:pt x="180543" y="47562"/>
                    <a:pt x="175626" y="67507"/>
                  </a:cubicBezTo>
                  <a:lnTo>
                    <a:pt x="264130" y="67507"/>
                  </a:lnTo>
                  <a:cubicBezTo>
                    <a:pt x="259367" y="47562"/>
                    <a:pt x="241390" y="32680"/>
                    <a:pt x="219878" y="32680"/>
                  </a:cubicBezTo>
                  <a:close/>
                  <a:moveTo>
                    <a:pt x="219878" y="0"/>
                  </a:moveTo>
                  <a:cubicBezTo>
                    <a:pt x="259367" y="0"/>
                    <a:pt x="292249" y="29458"/>
                    <a:pt x="297473" y="67507"/>
                  </a:cubicBezTo>
                  <a:lnTo>
                    <a:pt x="400114" y="67507"/>
                  </a:lnTo>
                  <a:cubicBezTo>
                    <a:pt x="420550" y="67507"/>
                    <a:pt x="436376" y="84077"/>
                    <a:pt x="436376" y="104330"/>
                  </a:cubicBezTo>
                  <a:lnTo>
                    <a:pt x="436376" y="570746"/>
                  </a:lnTo>
                  <a:cubicBezTo>
                    <a:pt x="436376" y="590998"/>
                    <a:pt x="420550" y="607568"/>
                    <a:pt x="400114" y="607568"/>
                  </a:cubicBezTo>
                  <a:lnTo>
                    <a:pt x="37491" y="607568"/>
                  </a:lnTo>
                  <a:cubicBezTo>
                    <a:pt x="17209" y="607568"/>
                    <a:pt x="0" y="590998"/>
                    <a:pt x="0" y="570746"/>
                  </a:cubicBezTo>
                  <a:lnTo>
                    <a:pt x="0" y="104330"/>
                  </a:lnTo>
                  <a:cubicBezTo>
                    <a:pt x="0" y="84077"/>
                    <a:pt x="17209" y="67507"/>
                    <a:pt x="37491" y="67507"/>
                  </a:cubicBezTo>
                  <a:lnTo>
                    <a:pt x="142283" y="67507"/>
                  </a:lnTo>
                  <a:cubicBezTo>
                    <a:pt x="147507" y="29458"/>
                    <a:pt x="180389" y="0"/>
                    <a:pt x="219878" y="0"/>
                  </a:cubicBezTo>
                  <a:close/>
                </a:path>
              </a:pathLst>
            </a:custGeom>
            <a:solidFill>
              <a:srgbClr val="15548D"/>
            </a:solidFill>
            <a:ln>
              <a:noFill/>
            </a:ln>
          </p:spPr>
          <p:txBody>
            <a:bodyPr wrap="square" lIns="91440" tIns="45720" rIns="91440" bIns="45720" anchor="ctr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1" name="淘宝-想搞设计PPT(倒卖必究)-21"/>
            <p:cNvSpPr/>
            <p:nvPr/>
          </p:nvSpPr>
          <p:spPr bwMode="auto">
            <a:xfrm>
              <a:off x="3272167" y="5263756"/>
              <a:ext cx="1268708" cy="5883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Supporting </a:t>
              </a:r>
              <a:r>
                <a:rPr lang="en-US" altLang="zh-CN" sz="11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he</a:t>
              </a:r>
              <a:r>
                <a:rPr lang="en-US" altLang="zh-CN" sz="1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1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re</a:t>
              </a: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. 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… …</a:t>
              </a:r>
            </a:p>
          </p:txBody>
        </p:sp>
        <p:sp>
          <p:nvSpPr>
            <p:cNvPr id="22" name="淘宝-想搞设计PPT(倒卖必究)-22"/>
            <p:cNvSpPr txBox="1"/>
            <p:nvPr/>
          </p:nvSpPr>
          <p:spPr bwMode="auto">
            <a:xfrm>
              <a:off x="3272168" y="4876463"/>
              <a:ext cx="1268707" cy="356964"/>
            </a:xfrm>
            <a:prstGeom prst="roundRect">
              <a:avLst>
                <a:gd name="adj" fmla="val 50000"/>
              </a:avLst>
            </a:prstGeom>
            <a:solidFill>
              <a:srgbClr val="BFBFBF"/>
            </a:solidFill>
            <a:ln w="9525">
              <a:noFill/>
              <a:miter lim="800000"/>
            </a:ln>
          </p:spPr>
          <p:txBody>
            <a:bodyPr wrap="square" lIns="91440" tIns="45720" rIns="91440" bIns="45720" anchor="ctr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4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h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ere</a:t>
              </a:r>
              <a:endParaRPr lang="en-US" altLang="zh-CN" sz="14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3" name="淘宝-想搞设计PPT(倒卖必究)-23"/>
            <p:cNvSpPr/>
            <p:nvPr/>
          </p:nvSpPr>
          <p:spPr bwMode="auto">
            <a:xfrm>
              <a:off x="3810994" y="4496902"/>
              <a:ext cx="191052" cy="266004"/>
            </a:xfrm>
            <a:custGeom>
              <a:avLst/>
              <a:gdLst>
                <a:gd name="connsiteX0" fmla="*/ 116786 w 436376"/>
                <a:gd name="connsiteY0" fmla="*/ 419300 h 607568"/>
                <a:gd name="connsiteX1" fmla="*/ 219247 w 436376"/>
                <a:gd name="connsiteY1" fmla="*/ 419300 h 607568"/>
                <a:gd name="connsiteX2" fmla="*/ 219247 w 436376"/>
                <a:gd name="connsiteY2" fmla="*/ 449996 h 607568"/>
                <a:gd name="connsiteX3" fmla="*/ 116786 w 436376"/>
                <a:gd name="connsiteY3" fmla="*/ 449996 h 607568"/>
                <a:gd name="connsiteX4" fmla="*/ 302576 w 436376"/>
                <a:gd name="connsiteY4" fmla="*/ 390579 h 607568"/>
                <a:gd name="connsiteX5" fmla="*/ 325165 w 436376"/>
                <a:gd name="connsiteY5" fmla="*/ 411299 h 607568"/>
                <a:gd name="connsiteX6" fmla="*/ 276453 w 436376"/>
                <a:gd name="connsiteY6" fmla="*/ 464249 h 607568"/>
                <a:gd name="connsiteX7" fmla="*/ 241263 w 436376"/>
                <a:gd name="connsiteY7" fmla="*/ 435702 h 607568"/>
                <a:gd name="connsiteX8" fmla="*/ 260625 w 436376"/>
                <a:gd name="connsiteY8" fmla="*/ 411913 h 607568"/>
                <a:gd name="connsiteX9" fmla="*/ 273379 w 436376"/>
                <a:gd name="connsiteY9" fmla="*/ 422196 h 607568"/>
                <a:gd name="connsiteX10" fmla="*/ 116786 w 436376"/>
                <a:gd name="connsiteY10" fmla="*/ 321073 h 607568"/>
                <a:gd name="connsiteX11" fmla="*/ 219247 w 436376"/>
                <a:gd name="connsiteY11" fmla="*/ 321073 h 607568"/>
                <a:gd name="connsiteX12" fmla="*/ 219247 w 436376"/>
                <a:gd name="connsiteY12" fmla="*/ 351769 h 607568"/>
                <a:gd name="connsiteX13" fmla="*/ 116786 w 436376"/>
                <a:gd name="connsiteY13" fmla="*/ 351769 h 607568"/>
                <a:gd name="connsiteX14" fmla="*/ 302576 w 436376"/>
                <a:gd name="connsiteY14" fmla="*/ 292423 h 607568"/>
                <a:gd name="connsiteX15" fmla="*/ 325165 w 436376"/>
                <a:gd name="connsiteY15" fmla="*/ 313142 h 607568"/>
                <a:gd name="connsiteX16" fmla="*/ 276453 w 436376"/>
                <a:gd name="connsiteY16" fmla="*/ 366093 h 607568"/>
                <a:gd name="connsiteX17" fmla="*/ 241263 w 436376"/>
                <a:gd name="connsiteY17" fmla="*/ 337546 h 607568"/>
                <a:gd name="connsiteX18" fmla="*/ 260625 w 436376"/>
                <a:gd name="connsiteY18" fmla="*/ 313756 h 607568"/>
                <a:gd name="connsiteX19" fmla="*/ 273379 w 436376"/>
                <a:gd name="connsiteY19" fmla="*/ 324039 h 607568"/>
                <a:gd name="connsiteX20" fmla="*/ 116786 w 436376"/>
                <a:gd name="connsiteY20" fmla="*/ 222916 h 607568"/>
                <a:gd name="connsiteX21" fmla="*/ 219247 w 436376"/>
                <a:gd name="connsiteY21" fmla="*/ 222916 h 607568"/>
                <a:gd name="connsiteX22" fmla="*/ 219247 w 436376"/>
                <a:gd name="connsiteY22" fmla="*/ 253612 h 607568"/>
                <a:gd name="connsiteX23" fmla="*/ 116786 w 436376"/>
                <a:gd name="connsiteY23" fmla="*/ 253612 h 607568"/>
                <a:gd name="connsiteX24" fmla="*/ 302576 w 436376"/>
                <a:gd name="connsiteY24" fmla="*/ 194196 h 607568"/>
                <a:gd name="connsiteX25" fmla="*/ 325165 w 436376"/>
                <a:gd name="connsiteY25" fmla="*/ 214915 h 607568"/>
                <a:gd name="connsiteX26" fmla="*/ 276453 w 436376"/>
                <a:gd name="connsiteY26" fmla="*/ 267866 h 607568"/>
                <a:gd name="connsiteX27" fmla="*/ 241263 w 436376"/>
                <a:gd name="connsiteY27" fmla="*/ 239319 h 607568"/>
                <a:gd name="connsiteX28" fmla="*/ 260625 w 436376"/>
                <a:gd name="connsiteY28" fmla="*/ 215529 h 607568"/>
                <a:gd name="connsiteX29" fmla="*/ 273379 w 436376"/>
                <a:gd name="connsiteY29" fmla="*/ 225812 h 607568"/>
                <a:gd name="connsiteX30" fmla="*/ 67608 w 436376"/>
                <a:gd name="connsiteY30" fmla="*/ 98193 h 607568"/>
                <a:gd name="connsiteX31" fmla="*/ 67608 w 436376"/>
                <a:gd name="connsiteY31" fmla="*/ 540061 h 607568"/>
                <a:gd name="connsiteX32" fmla="*/ 370766 w 436376"/>
                <a:gd name="connsiteY32" fmla="*/ 540061 h 607568"/>
                <a:gd name="connsiteX33" fmla="*/ 370766 w 436376"/>
                <a:gd name="connsiteY33" fmla="*/ 98193 h 607568"/>
                <a:gd name="connsiteX34" fmla="*/ 335272 w 436376"/>
                <a:gd name="connsiteY34" fmla="*/ 98193 h 607568"/>
                <a:gd name="connsiteX35" fmla="*/ 257216 w 436376"/>
                <a:gd name="connsiteY35" fmla="*/ 161558 h 607568"/>
                <a:gd name="connsiteX36" fmla="*/ 182694 w 436376"/>
                <a:gd name="connsiteY36" fmla="*/ 161558 h 607568"/>
                <a:gd name="connsiteX37" fmla="*/ 104638 w 436376"/>
                <a:gd name="connsiteY37" fmla="*/ 98193 h 607568"/>
                <a:gd name="connsiteX38" fmla="*/ 219878 w 436376"/>
                <a:gd name="connsiteY38" fmla="*/ 32680 h 607568"/>
                <a:gd name="connsiteX39" fmla="*/ 175626 w 436376"/>
                <a:gd name="connsiteY39" fmla="*/ 67507 h 607568"/>
                <a:gd name="connsiteX40" fmla="*/ 264130 w 436376"/>
                <a:gd name="connsiteY40" fmla="*/ 67507 h 607568"/>
                <a:gd name="connsiteX41" fmla="*/ 219878 w 436376"/>
                <a:gd name="connsiteY41" fmla="*/ 32680 h 607568"/>
                <a:gd name="connsiteX42" fmla="*/ 219878 w 436376"/>
                <a:gd name="connsiteY42" fmla="*/ 0 h 607568"/>
                <a:gd name="connsiteX43" fmla="*/ 297473 w 436376"/>
                <a:gd name="connsiteY43" fmla="*/ 67507 h 607568"/>
                <a:gd name="connsiteX44" fmla="*/ 400114 w 436376"/>
                <a:gd name="connsiteY44" fmla="*/ 67507 h 607568"/>
                <a:gd name="connsiteX45" fmla="*/ 436376 w 436376"/>
                <a:gd name="connsiteY45" fmla="*/ 104330 h 607568"/>
                <a:gd name="connsiteX46" fmla="*/ 436376 w 436376"/>
                <a:gd name="connsiteY46" fmla="*/ 570746 h 607568"/>
                <a:gd name="connsiteX47" fmla="*/ 400114 w 436376"/>
                <a:gd name="connsiteY47" fmla="*/ 607568 h 607568"/>
                <a:gd name="connsiteX48" fmla="*/ 37491 w 436376"/>
                <a:gd name="connsiteY48" fmla="*/ 607568 h 607568"/>
                <a:gd name="connsiteX49" fmla="*/ 0 w 436376"/>
                <a:gd name="connsiteY49" fmla="*/ 570746 h 607568"/>
                <a:gd name="connsiteX50" fmla="*/ 0 w 436376"/>
                <a:gd name="connsiteY50" fmla="*/ 104330 h 607568"/>
                <a:gd name="connsiteX51" fmla="*/ 37491 w 436376"/>
                <a:gd name="connsiteY51" fmla="*/ 67507 h 607568"/>
                <a:gd name="connsiteX52" fmla="*/ 142283 w 436376"/>
                <a:gd name="connsiteY52" fmla="*/ 67507 h 607568"/>
                <a:gd name="connsiteX53" fmla="*/ 219878 w 436376"/>
                <a:gd name="connsiteY53" fmla="*/ 0 h 60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36376" h="607568">
                  <a:moveTo>
                    <a:pt x="116786" y="419300"/>
                  </a:moveTo>
                  <a:lnTo>
                    <a:pt x="219247" y="419300"/>
                  </a:lnTo>
                  <a:lnTo>
                    <a:pt x="219247" y="449996"/>
                  </a:lnTo>
                  <a:lnTo>
                    <a:pt x="116786" y="449996"/>
                  </a:lnTo>
                  <a:close/>
                  <a:moveTo>
                    <a:pt x="302576" y="390579"/>
                  </a:moveTo>
                  <a:lnTo>
                    <a:pt x="325165" y="411299"/>
                  </a:lnTo>
                  <a:lnTo>
                    <a:pt x="276453" y="464249"/>
                  </a:lnTo>
                  <a:lnTo>
                    <a:pt x="241263" y="435702"/>
                  </a:lnTo>
                  <a:lnTo>
                    <a:pt x="260625" y="411913"/>
                  </a:lnTo>
                  <a:lnTo>
                    <a:pt x="273379" y="422196"/>
                  </a:lnTo>
                  <a:close/>
                  <a:moveTo>
                    <a:pt x="116786" y="321073"/>
                  </a:moveTo>
                  <a:lnTo>
                    <a:pt x="219247" y="321073"/>
                  </a:lnTo>
                  <a:lnTo>
                    <a:pt x="219247" y="351769"/>
                  </a:lnTo>
                  <a:lnTo>
                    <a:pt x="116786" y="351769"/>
                  </a:lnTo>
                  <a:close/>
                  <a:moveTo>
                    <a:pt x="302576" y="292423"/>
                  </a:moveTo>
                  <a:lnTo>
                    <a:pt x="325165" y="313142"/>
                  </a:lnTo>
                  <a:lnTo>
                    <a:pt x="276453" y="366093"/>
                  </a:lnTo>
                  <a:lnTo>
                    <a:pt x="241263" y="337546"/>
                  </a:lnTo>
                  <a:lnTo>
                    <a:pt x="260625" y="313756"/>
                  </a:lnTo>
                  <a:lnTo>
                    <a:pt x="273379" y="324039"/>
                  </a:lnTo>
                  <a:close/>
                  <a:moveTo>
                    <a:pt x="116786" y="222916"/>
                  </a:moveTo>
                  <a:lnTo>
                    <a:pt x="219247" y="222916"/>
                  </a:lnTo>
                  <a:lnTo>
                    <a:pt x="219247" y="253612"/>
                  </a:lnTo>
                  <a:lnTo>
                    <a:pt x="116786" y="253612"/>
                  </a:lnTo>
                  <a:close/>
                  <a:moveTo>
                    <a:pt x="302576" y="194196"/>
                  </a:moveTo>
                  <a:lnTo>
                    <a:pt x="325165" y="214915"/>
                  </a:lnTo>
                  <a:lnTo>
                    <a:pt x="276453" y="267866"/>
                  </a:lnTo>
                  <a:lnTo>
                    <a:pt x="241263" y="239319"/>
                  </a:lnTo>
                  <a:lnTo>
                    <a:pt x="260625" y="215529"/>
                  </a:lnTo>
                  <a:lnTo>
                    <a:pt x="273379" y="225812"/>
                  </a:lnTo>
                  <a:close/>
                  <a:moveTo>
                    <a:pt x="67608" y="98193"/>
                  </a:moveTo>
                  <a:lnTo>
                    <a:pt x="67608" y="540061"/>
                  </a:lnTo>
                  <a:lnTo>
                    <a:pt x="370766" y="540061"/>
                  </a:lnTo>
                  <a:lnTo>
                    <a:pt x="370766" y="98193"/>
                  </a:lnTo>
                  <a:lnTo>
                    <a:pt x="335272" y="98193"/>
                  </a:lnTo>
                  <a:cubicBezTo>
                    <a:pt x="328204" y="135015"/>
                    <a:pt x="296090" y="161558"/>
                    <a:pt x="257216" y="161558"/>
                  </a:cubicBezTo>
                  <a:lnTo>
                    <a:pt x="182694" y="161558"/>
                  </a:lnTo>
                  <a:cubicBezTo>
                    <a:pt x="143666" y="161558"/>
                    <a:pt x="111552" y="135015"/>
                    <a:pt x="104638" y="98193"/>
                  </a:cubicBezTo>
                  <a:close/>
                  <a:moveTo>
                    <a:pt x="219878" y="32680"/>
                  </a:moveTo>
                  <a:cubicBezTo>
                    <a:pt x="198520" y="32680"/>
                    <a:pt x="180543" y="47562"/>
                    <a:pt x="175626" y="67507"/>
                  </a:cubicBezTo>
                  <a:lnTo>
                    <a:pt x="264130" y="67507"/>
                  </a:lnTo>
                  <a:cubicBezTo>
                    <a:pt x="259367" y="47562"/>
                    <a:pt x="241390" y="32680"/>
                    <a:pt x="219878" y="32680"/>
                  </a:cubicBezTo>
                  <a:close/>
                  <a:moveTo>
                    <a:pt x="219878" y="0"/>
                  </a:moveTo>
                  <a:cubicBezTo>
                    <a:pt x="259367" y="0"/>
                    <a:pt x="292249" y="29458"/>
                    <a:pt x="297473" y="67507"/>
                  </a:cubicBezTo>
                  <a:lnTo>
                    <a:pt x="400114" y="67507"/>
                  </a:lnTo>
                  <a:cubicBezTo>
                    <a:pt x="420550" y="67507"/>
                    <a:pt x="436376" y="84077"/>
                    <a:pt x="436376" y="104330"/>
                  </a:cubicBezTo>
                  <a:lnTo>
                    <a:pt x="436376" y="570746"/>
                  </a:lnTo>
                  <a:cubicBezTo>
                    <a:pt x="436376" y="590998"/>
                    <a:pt x="420550" y="607568"/>
                    <a:pt x="400114" y="607568"/>
                  </a:cubicBezTo>
                  <a:lnTo>
                    <a:pt x="37491" y="607568"/>
                  </a:lnTo>
                  <a:cubicBezTo>
                    <a:pt x="17209" y="607568"/>
                    <a:pt x="0" y="590998"/>
                    <a:pt x="0" y="570746"/>
                  </a:cubicBezTo>
                  <a:lnTo>
                    <a:pt x="0" y="104330"/>
                  </a:lnTo>
                  <a:cubicBezTo>
                    <a:pt x="0" y="84077"/>
                    <a:pt x="17209" y="67507"/>
                    <a:pt x="37491" y="67507"/>
                  </a:cubicBezTo>
                  <a:lnTo>
                    <a:pt x="142283" y="67507"/>
                  </a:lnTo>
                  <a:cubicBezTo>
                    <a:pt x="147507" y="29458"/>
                    <a:pt x="180389" y="0"/>
                    <a:pt x="219878" y="0"/>
                  </a:cubicBez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wrap="square" lIns="91440" tIns="45720" rIns="91440" bIns="45720" anchor="ctr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4" name="淘宝-想搞设计PPT(倒卖必究)-24"/>
            <p:cNvSpPr/>
            <p:nvPr/>
          </p:nvSpPr>
          <p:spPr bwMode="auto">
            <a:xfrm>
              <a:off x="4983643" y="5263756"/>
              <a:ext cx="1268708" cy="5883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en-US" altLang="zh-CN" sz="110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Supporting text</a:t>
              </a:r>
              <a:r>
                <a:rPr lang="en-US" altLang="zh-CN" sz="1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1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here. 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… …</a:t>
              </a:r>
            </a:p>
          </p:txBody>
        </p:sp>
        <p:sp>
          <p:nvSpPr>
            <p:cNvPr id="25" name="淘宝-想搞设计PPT(倒卖必究)-25"/>
            <p:cNvSpPr txBox="1"/>
            <p:nvPr/>
          </p:nvSpPr>
          <p:spPr bwMode="auto">
            <a:xfrm>
              <a:off x="4983644" y="4876463"/>
              <a:ext cx="1268707" cy="356964"/>
            </a:xfrm>
            <a:prstGeom prst="roundRect">
              <a:avLst>
                <a:gd name="adj" fmla="val 50000"/>
              </a:avLst>
            </a:prstGeom>
            <a:solidFill>
              <a:srgbClr val="15548D"/>
            </a:solidFill>
            <a:ln w="9525">
              <a:noFill/>
              <a:miter lim="800000"/>
            </a:ln>
          </p:spPr>
          <p:txBody>
            <a:bodyPr wrap="square" lIns="91440" tIns="45720" rIns="91440" bIns="45720" anchor="ctr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4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en-US" altLang="zh-CN" sz="14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6" name="淘宝-想搞设计PPT(倒卖必究)-26"/>
            <p:cNvSpPr/>
            <p:nvPr/>
          </p:nvSpPr>
          <p:spPr bwMode="auto">
            <a:xfrm>
              <a:off x="5522470" y="4496902"/>
              <a:ext cx="191052" cy="266004"/>
            </a:xfrm>
            <a:custGeom>
              <a:avLst/>
              <a:gdLst>
                <a:gd name="connsiteX0" fmla="*/ 116786 w 436376"/>
                <a:gd name="connsiteY0" fmla="*/ 419300 h 607568"/>
                <a:gd name="connsiteX1" fmla="*/ 219247 w 436376"/>
                <a:gd name="connsiteY1" fmla="*/ 419300 h 607568"/>
                <a:gd name="connsiteX2" fmla="*/ 219247 w 436376"/>
                <a:gd name="connsiteY2" fmla="*/ 449996 h 607568"/>
                <a:gd name="connsiteX3" fmla="*/ 116786 w 436376"/>
                <a:gd name="connsiteY3" fmla="*/ 449996 h 607568"/>
                <a:gd name="connsiteX4" fmla="*/ 302576 w 436376"/>
                <a:gd name="connsiteY4" fmla="*/ 390579 h 607568"/>
                <a:gd name="connsiteX5" fmla="*/ 325165 w 436376"/>
                <a:gd name="connsiteY5" fmla="*/ 411299 h 607568"/>
                <a:gd name="connsiteX6" fmla="*/ 276453 w 436376"/>
                <a:gd name="connsiteY6" fmla="*/ 464249 h 607568"/>
                <a:gd name="connsiteX7" fmla="*/ 241263 w 436376"/>
                <a:gd name="connsiteY7" fmla="*/ 435702 h 607568"/>
                <a:gd name="connsiteX8" fmla="*/ 260625 w 436376"/>
                <a:gd name="connsiteY8" fmla="*/ 411913 h 607568"/>
                <a:gd name="connsiteX9" fmla="*/ 273379 w 436376"/>
                <a:gd name="connsiteY9" fmla="*/ 422196 h 607568"/>
                <a:gd name="connsiteX10" fmla="*/ 116786 w 436376"/>
                <a:gd name="connsiteY10" fmla="*/ 321073 h 607568"/>
                <a:gd name="connsiteX11" fmla="*/ 219247 w 436376"/>
                <a:gd name="connsiteY11" fmla="*/ 321073 h 607568"/>
                <a:gd name="connsiteX12" fmla="*/ 219247 w 436376"/>
                <a:gd name="connsiteY12" fmla="*/ 351769 h 607568"/>
                <a:gd name="connsiteX13" fmla="*/ 116786 w 436376"/>
                <a:gd name="connsiteY13" fmla="*/ 351769 h 607568"/>
                <a:gd name="connsiteX14" fmla="*/ 302576 w 436376"/>
                <a:gd name="connsiteY14" fmla="*/ 292423 h 607568"/>
                <a:gd name="connsiteX15" fmla="*/ 325165 w 436376"/>
                <a:gd name="connsiteY15" fmla="*/ 313142 h 607568"/>
                <a:gd name="connsiteX16" fmla="*/ 276453 w 436376"/>
                <a:gd name="connsiteY16" fmla="*/ 366093 h 607568"/>
                <a:gd name="connsiteX17" fmla="*/ 241263 w 436376"/>
                <a:gd name="connsiteY17" fmla="*/ 337546 h 607568"/>
                <a:gd name="connsiteX18" fmla="*/ 260625 w 436376"/>
                <a:gd name="connsiteY18" fmla="*/ 313756 h 607568"/>
                <a:gd name="connsiteX19" fmla="*/ 273379 w 436376"/>
                <a:gd name="connsiteY19" fmla="*/ 324039 h 607568"/>
                <a:gd name="connsiteX20" fmla="*/ 116786 w 436376"/>
                <a:gd name="connsiteY20" fmla="*/ 222916 h 607568"/>
                <a:gd name="connsiteX21" fmla="*/ 219247 w 436376"/>
                <a:gd name="connsiteY21" fmla="*/ 222916 h 607568"/>
                <a:gd name="connsiteX22" fmla="*/ 219247 w 436376"/>
                <a:gd name="connsiteY22" fmla="*/ 253612 h 607568"/>
                <a:gd name="connsiteX23" fmla="*/ 116786 w 436376"/>
                <a:gd name="connsiteY23" fmla="*/ 253612 h 607568"/>
                <a:gd name="connsiteX24" fmla="*/ 302576 w 436376"/>
                <a:gd name="connsiteY24" fmla="*/ 194196 h 607568"/>
                <a:gd name="connsiteX25" fmla="*/ 325165 w 436376"/>
                <a:gd name="connsiteY25" fmla="*/ 214915 h 607568"/>
                <a:gd name="connsiteX26" fmla="*/ 276453 w 436376"/>
                <a:gd name="connsiteY26" fmla="*/ 267866 h 607568"/>
                <a:gd name="connsiteX27" fmla="*/ 241263 w 436376"/>
                <a:gd name="connsiteY27" fmla="*/ 239319 h 607568"/>
                <a:gd name="connsiteX28" fmla="*/ 260625 w 436376"/>
                <a:gd name="connsiteY28" fmla="*/ 215529 h 607568"/>
                <a:gd name="connsiteX29" fmla="*/ 273379 w 436376"/>
                <a:gd name="connsiteY29" fmla="*/ 225812 h 607568"/>
                <a:gd name="connsiteX30" fmla="*/ 67608 w 436376"/>
                <a:gd name="connsiteY30" fmla="*/ 98193 h 607568"/>
                <a:gd name="connsiteX31" fmla="*/ 67608 w 436376"/>
                <a:gd name="connsiteY31" fmla="*/ 540061 h 607568"/>
                <a:gd name="connsiteX32" fmla="*/ 370766 w 436376"/>
                <a:gd name="connsiteY32" fmla="*/ 540061 h 607568"/>
                <a:gd name="connsiteX33" fmla="*/ 370766 w 436376"/>
                <a:gd name="connsiteY33" fmla="*/ 98193 h 607568"/>
                <a:gd name="connsiteX34" fmla="*/ 335272 w 436376"/>
                <a:gd name="connsiteY34" fmla="*/ 98193 h 607568"/>
                <a:gd name="connsiteX35" fmla="*/ 257216 w 436376"/>
                <a:gd name="connsiteY35" fmla="*/ 161558 h 607568"/>
                <a:gd name="connsiteX36" fmla="*/ 182694 w 436376"/>
                <a:gd name="connsiteY36" fmla="*/ 161558 h 607568"/>
                <a:gd name="connsiteX37" fmla="*/ 104638 w 436376"/>
                <a:gd name="connsiteY37" fmla="*/ 98193 h 607568"/>
                <a:gd name="connsiteX38" fmla="*/ 219878 w 436376"/>
                <a:gd name="connsiteY38" fmla="*/ 32680 h 607568"/>
                <a:gd name="connsiteX39" fmla="*/ 175626 w 436376"/>
                <a:gd name="connsiteY39" fmla="*/ 67507 h 607568"/>
                <a:gd name="connsiteX40" fmla="*/ 264130 w 436376"/>
                <a:gd name="connsiteY40" fmla="*/ 67507 h 607568"/>
                <a:gd name="connsiteX41" fmla="*/ 219878 w 436376"/>
                <a:gd name="connsiteY41" fmla="*/ 32680 h 607568"/>
                <a:gd name="connsiteX42" fmla="*/ 219878 w 436376"/>
                <a:gd name="connsiteY42" fmla="*/ 0 h 607568"/>
                <a:gd name="connsiteX43" fmla="*/ 297473 w 436376"/>
                <a:gd name="connsiteY43" fmla="*/ 67507 h 607568"/>
                <a:gd name="connsiteX44" fmla="*/ 400114 w 436376"/>
                <a:gd name="connsiteY44" fmla="*/ 67507 h 607568"/>
                <a:gd name="connsiteX45" fmla="*/ 436376 w 436376"/>
                <a:gd name="connsiteY45" fmla="*/ 104330 h 607568"/>
                <a:gd name="connsiteX46" fmla="*/ 436376 w 436376"/>
                <a:gd name="connsiteY46" fmla="*/ 570746 h 607568"/>
                <a:gd name="connsiteX47" fmla="*/ 400114 w 436376"/>
                <a:gd name="connsiteY47" fmla="*/ 607568 h 607568"/>
                <a:gd name="connsiteX48" fmla="*/ 37491 w 436376"/>
                <a:gd name="connsiteY48" fmla="*/ 607568 h 607568"/>
                <a:gd name="connsiteX49" fmla="*/ 0 w 436376"/>
                <a:gd name="connsiteY49" fmla="*/ 570746 h 607568"/>
                <a:gd name="connsiteX50" fmla="*/ 0 w 436376"/>
                <a:gd name="connsiteY50" fmla="*/ 104330 h 607568"/>
                <a:gd name="connsiteX51" fmla="*/ 37491 w 436376"/>
                <a:gd name="connsiteY51" fmla="*/ 67507 h 607568"/>
                <a:gd name="connsiteX52" fmla="*/ 142283 w 436376"/>
                <a:gd name="connsiteY52" fmla="*/ 67507 h 607568"/>
                <a:gd name="connsiteX53" fmla="*/ 219878 w 436376"/>
                <a:gd name="connsiteY53" fmla="*/ 0 h 60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36376" h="607568">
                  <a:moveTo>
                    <a:pt x="116786" y="419300"/>
                  </a:moveTo>
                  <a:lnTo>
                    <a:pt x="219247" y="419300"/>
                  </a:lnTo>
                  <a:lnTo>
                    <a:pt x="219247" y="449996"/>
                  </a:lnTo>
                  <a:lnTo>
                    <a:pt x="116786" y="449996"/>
                  </a:lnTo>
                  <a:close/>
                  <a:moveTo>
                    <a:pt x="302576" y="390579"/>
                  </a:moveTo>
                  <a:lnTo>
                    <a:pt x="325165" y="411299"/>
                  </a:lnTo>
                  <a:lnTo>
                    <a:pt x="276453" y="464249"/>
                  </a:lnTo>
                  <a:lnTo>
                    <a:pt x="241263" y="435702"/>
                  </a:lnTo>
                  <a:lnTo>
                    <a:pt x="260625" y="411913"/>
                  </a:lnTo>
                  <a:lnTo>
                    <a:pt x="273379" y="422196"/>
                  </a:lnTo>
                  <a:close/>
                  <a:moveTo>
                    <a:pt x="116786" y="321073"/>
                  </a:moveTo>
                  <a:lnTo>
                    <a:pt x="219247" y="321073"/>
                  </a:lnTo>
                  <a:lnTo>
                    <a:pt x="219247" y="351769"/>
                  </a:lnTo>
                  <a:lnTo>
                    <a:pt x="116786" y="351769"/>
                  </a:lnTo>
                  <a:close/>
                  <a:moveTo>
                    <a:pt x="302576" y="292423"/>
                  </a:moveTo>
                  <a:lnTo>
                    <a:pt x="325165" y="313142"/>
                  </a:lnTo>
                  <a:lnTo>
                    <a:pt x="276453" y="366093"/>
                  </a:lnTo>
                  <a:lnTo>
                    <a:pt x="241263" y="337546"/>
                  </a:lnTo>
                  <a:lnTo>
                    <a:pt x="260625" y="313756"/>
                  </a:lnTo>
                  <a:lnTo>
                    <a:pt x="273379" y="324039"/>
                  </a:lnTo>
                  <a:close/>
                  <a:moveTo>
                    <a:pt x="116786" y="222916"/>
                  </a:moveTo>
                  <a:lnTo>
                    <a:pt x="219247" y="222916"/>
                  </a:lnTo>
                  <a:lnTo>
                    <a:pt x="219247" y="253612"/>
                  </a:lnTo>
                  <a:lnTo>
                    <a:pt x="116786" y="253612"/>
                  </a:lnTo>
                  <a:close/>
                  <a:moveTo>
                    <a:pt x="302576" y="194196"/>
                  </a:moveTo>
                  <a:lnTo>
                    <a:pt x="325165" y="214915"/>
                  </a:lnTo>
                  <a:lnTo>
                    <a:pt x="276453" y="267866"/>
                  </a:lnTo>
                  <a:lnTo>
                    <a:pt x="241263" y="239319"/>
                  </a:lnTo>
                  <a:lnTo>
                    <a:pt x="260625" y="215529"/>
                  </a:lnTo>
                  <a:lnTo>
                    <a:pt x="273379" y="225812"/>
                  </a:lnTo>
                  <a:close/>
                  <a:moveTo>
                    <a:pt x="67608" y="98193"/>
                  </a:moveTo>
                  <a:lnTo>
                    <a:pt x="67608" y="540061"/>
                  </a:lnTo>
                  <a:lnTo>
                    <a:pt x="370766" y="540061"/>
                  </a:lnTo>
                  <a:lnTo>
                    <a:pt x="370766" y="98193"/>
                  </a:lnTo>
                  <a:lnTo>
                    <a:pt x="335272" y="98193"/>
                  </a:lnTo>
                  <a:cubicBezTo>
                    <a:pt x="328204" y="135015"/>
                    <a:pt x="296090" y="161558"/>
                    <a:pt x="257216" y="161558"/>
                  </a:cubicBezTo>
                  <a:lnTo>
                    <a:pt x="182694" y="161558"/>
                  </a:lnTo>
                  <a:cubicBezTo>
                    <a:pt x="143666" y="161558"/>
                    <a:pt x="111552" y="135015"/>
                    <a:pt x="104638" y="98193"/>
                  </a:cubicBezTo>
                  <a:close/>
                  <a:moveTo>
                    <a:pt x="219878" y="32680"/>
                  </a:moveTo>
                  <a:cubicBezTo>
                    <a:pt x="198520" y="32680"/>
                    <a:pt x="180543" y="47562"/>
                    <a:pt x="175626" y="67507"/>
                  </a:cubicBezTo>
                  <a:lnTo>
                    <a:pt x="264130" y="67507"/>
                  </a:lnTo>
                  <a:cubicBezTo>
                    <a:pt x="259367" y="47562"/>
                    <a:pt x="241390" y="32680"/>
                    <a:pt x="219878" y="32680"/>
                  </a:cubicBezTo>
                  <a:close/>
                  <a:moveTo>
                    <a:pt x="219878" y="0"/>
                  </a:moveTo>
                  <a:cubicBezTo>
                    <a:pt x="259367" y="0"/>
                    <a:pt x="292249" y="29458"/>
                    <a:pt x="297473" y="67507"/>
                  </a:cubicBezTo>
                  <a:lnTo>
                    <a:pt x="400114" y="67507"/>
                  </a:lnTo>
                  <a:cubicBezTo>
                    <a:pt x="420550" y="67507"/>
                    <a:pt x="436376" y="84077"/>
                    <a:pt x="436376" y="104330"/>
                  </a:cubicBezTo>
                  <a:lnTo>
                    <a:pt x="436376" y="570746"/>
                  </a:lnTo>
                  <a:cubicBezTo>
                    <a:pt x="436376" y="590998"/>
                    <a:pt x="420550" y="607568"/>
                    <a:pt x="400114" y="607568"/>
                  </a:cubicBezTo>
                  <a:lnTo>
                    <a:pt x="37491" y="607568"/>
                  </a:lnTo>
                  <a:cubicBezTo>
                    <a:pt x="17209" y="607568"/>
                    <a:pt x="0" y="590998"/>
                    <a:pt x="0" y="570746"/>
                  </a:cubicBezTo>
                  <a:lnTo>
                    <a:pt x="0" y="104330"/>
                  </a:lnTo>
                  <a:cubicBezTo>
                    <a:pt x="0" y="84077"/>
                    <a:pt x="17209" y="67507"/>
                    <a:pt x="37491" y="67507"/>
                  </a:cubicBezTo>
                  <a:lnTo>
                    <a:pt x="142283" y="67507"/>
                  </a:lnTo>
                  <a:cubicBezTo>
                    <a:pt x="147507" y="29458"/>
                    <a:pt x="180389" y="0"/>
                    <a:pt x="219878" y="0"/>
                  </a:cubicBezTo>
                  <a:close/>
                </a:path>
              </a:pathLst>
            </a:custGeom>
            <a:solidFill>
              <a:srgbClr val="15548D"/>
            </a:solidFill>
            <a:ln>
              <a:noFill/>
            </a:ln>
          </p:spPr>
          <p:txBody>
            <a:bodyPr wrap="square" lIns="91440" tIns="45720" rIns="91440" bIns="45720" anchor="ctr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sp>
        <p:nvSpPr>
          <p:cNvPr id="9" name="淘宝-想搞设计PPT(倒卖必究)-9"/>
          <p:cNvSpPr/>
          <p:nvPr/>
        </p:nvSpPr>
        <p:spPr>
          <a:xfrm>
            <a:off x="1494454" y="2433992"/>
            <a:ext cx="4526293" cy="573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altLang="zh-CN" sz="11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Theme color makes PPT more convenient to </a:t>
            </a:r>
            <a:r>
              <a:rPr lang="en-US" altLang="zh-CN" sz="1100" dirty="0" err="1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change.Adjust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the spacing to adapt</a:t>
            </a:r>
            <a:r>
              <a:rPr lang="en-US" altLang="zh-CN" sz="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to Chinese typesetting, use the reference line in PPT.</a:t>
            </a:r>
          </a:p>
        </p:txBody>
      </p:sp>
      <p:sp>
        <p:nvSpPr>
          <p:cNvPr id="10" name="淘宝-想搞设计PPT(倒卖必究)-10"/>
          <p:cNvSpPr/>
          <p:nvPr/>
        </p:nvSpPr>
        <p:spPr>
          <a:xfrm>
            <a:off x="1494454" y="3189687"/>
            <a:ext cx="4526293" cy="573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altLang="zh-CN" sz="11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Theme color makes PPT more convenient to </a:t>
            </a:r>
            <a:r>
              <a:rPr lang="en-US" altLang="zh-CN" sz="1100" dirty="0" err="1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change.Adjust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the spacing </a:t>
            </a:r>
            <a:r>
              <a:rPr lang="en-US" altLang="zh-CN" sz="1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to adapt</a:t>
            </a:r>
            <a:r>
              <a:rPr lang="en-US" altLang="zh-CN" sz="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to Chinese typesetting, use the reference line in PPT.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1533479" y="1313895"/>
            <a:ext cx="3615631" cy="930792"/>
            <a:chOff x="1533479" y="1313895"/>
            <a:chExt cx="3615631" cy="930792"/>
          </a:xfrm>
        </p:grpSpPr>
        <p:sp>
          <p:nvSpPr>
            <p:cNvPr id="16" name="淘宝-想搞设计PPT(倒卖必究)-16"/>
            <p:cNvSpPr txBox="1"/>
            <p:nvPr/>
          </p:nvSpPr>
          <p:spPr>
            <a:xfrm>
              <a:off x="1533479" y="1313895"/>
              <a:ext cx="3615631" cy="78090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b" anchorCtr="0">
              <a:normAutofit/>
            </a:bodyPr>
            <a:lstStyle/>
            <a:p>
              <a:pPr>
                <a:buSzPct val="25000"/>
              </a:pPr>
              <a:r>
                <a:rPr lang="en-US" sz="2000" b="1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Unified fonts make</a:t>
              </a:r>
            </a:p>
            <a:p>
              <a:pPr>
                <a:buSzPct val="25000"/>
              </a:pPr>
              <a:r>
                <a:rPr lang="en-US" sz="2000" b="1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rea</a:t>
              </a:r>
              <a:r>
                <a:rPr lang="en-US" sz="100" b="1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sz="2000" b="1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ding more fluent.</a:t>
              </a:r>
            </a:p>
          </p:txBody>
        </p:sp>
        <p:cxnSp>
          <p:nvCxnSpPr>
            <p:cNvPr id="17" name="淘宝-想搞设计PPT(倒卖必究)-17"/>
            <p:cNvCxnSpPr/>
            <p:nvPr/>
          </p:nvCxnSpPr>
          <p:spPr>
            <a:xfrm>
              <a:off x="1634894" y="2244687"/>
              <a:ext cx="560149" cy="0"/>
            </a:xfrm>
            <a:prstGeom prst="line">
              <a:avLst/>
            </a:prstGeom>
            <a:ln w="28575" cap="rnd">
              <a:solidFill>
                <a:srgbClr val="15548D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淘宝-想搞设计PPT(倒卖必究)-12"/>
          <p:cNvCxnSpPr/>
          <p:nvPr/>
        </p:nvCxnSpPr>
        <p:spPr>
          <a:xfrm flipH="1">
            <a:off x="1460401" y="4076233"/>
            <a:ext cx="4725713" cy="0"/>
          </a:xfrm>
          <a:prstGeom prst="line">
            <a:avLst/>
          </a:prstGeom>
          <a:ln w="3175" cap="rnd">
            <a:solidFill>
              <a:srgbClr val="BFBFB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组合 40"/>
          <p:cNvGrpSpPr/>
          <p:nvPr/>
        </p:nvGrpSpPr>
        <p:grpSpPr>
          <a:xfrm>
            <a:off x="7511849" y="1787399"/>
            <a:ext cx="3219750" cy="4850150"/>
            <a:chOff x="7511849" y="1787399"/>
            <a:chExt cx="3219750" cy="4850150"/>
          </a:xfrm>
        </p:grpSpPr>
        <p:cxnSp>
          <p:nvCxnSpPr>
            <p:cNvPr id="42" name="淘宝-想搞设计PPT(倒卖必究)-42"/>
            <p:cNvCxnSpPr/>
            <p:nvPr/>
          </p:nvCxnSpPr>
          <p:spPr>
            <a:xfrm>
              <a:off x="8932359" y="3041926"/>
              <a:ext cx="0" cy="3550657"/>
            </a:xfrm>
            <a:prstGeom prst="line">
              <a:avLst/>
            </a:prstGeom>
            <a:ln w="28575" cap="rnd">
              <a:solidFill>
                <a:schemeClr val="bg1">
                  <a:lumMod val="8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íślïdè"/>
            <p:cNvGrpSpPr/>
            <p:nvPr/>
          </p:nvGrpSpPr>
          <p:grpSpPr>
            <a:xfrm>
              <a:off x="7511849" y="3022362"/>
              <a:ext cx="1516272" cy="3570220"/>
              <a:chOff x="6675118" y="2962002"/>
              <a:chExt cx="1654630" cy="3895998"/>
            </a:xfrm>
          </p:grpSpPr>
          <p:cxnSp>
            <p:nvCxnSpPr>
              <p:cNvPr id="51" name="淘宝-想搞设计PPT(倒卖必究)-51"/>
              <p:cNvCxnSpPr>
                <a:stCxn id="52" idx="4"/>
              </p:cNvCxnSpPr>
              <p:nvPr/>
            </p:nvCxnSpPr>
            <p:spPr>
              <a:xfrm flipH="1">
                <a:off x="7485017" y="4616632"/>
                <a:ext cx="17416" cy="2241368"/>
              </a:xfrm>
              <a:prstGeom prst="line">
                <a:avLst/>
              </a:prstGeom>
              <a:ln w="28575" cap="rnd">
                <a:solidFill>
                  <a:schemeClr val="bg1">
                    <a:lumMod val="85000"/>
                  </a:schemeClr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淘宝-想搞设计PPT(倒卖必究)-52"/>
              <p:cNvSpPr/>
              <p:nvPr/>
            </p:nvSpPr>
            <p:spPr>
              <a:xfrm>
                <a:off x="6675118" y="2962002"/>
                <a:ext cx="1654630" cy="1654630"/>
              </a:xfrm>
              <a:prstGeom prst="ellipse">
                <a:avLst/>
              </a:prstGeom>
              <a:solidFill>
                <a:srgbClr val="15548D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3765"/>
                <a:r>
                  <a:rPr lang="en-US" altLang="zh-CN" sz="2000" b="1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8</a:t>
                </a:r>
                <a:r>
                  <a:rPr lang="en-US" altLang="zh-CN" sz="100" b="1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2000" b="1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0</a:t>
                </a:r>
                <a:r>
                  <a:rPr lang="en-US" altLang="zh-CN" sz="2000" b="1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%</a:t>
                </a:r>
                <a:endParaRPr lang="zh-CN" altLang="en-US" sz="20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  <p:sp>
          <p:nvSpPr>
            <p:cNvPr id="44" name="淘宝-想搞设计PPT(倒卖必究)-44"/>
            <p:cNvSpPr/>
            <p:nvPr/>
          </p:nvSpPr>
          <p:spPr>
            <a:xfrm>
              <a:off x="8333831" y="1787399"/>
              <a:ext cx="1197056" cy="1197056"/>
            </a:xfrm>
            <a:prstGeom prst="ellipse">
              <a:avLst/>
            </a:prstGeom>
            <a:solidFill>
              <a:schemeClr val="bg2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3765"/>
              <a:r>
                <a:rPr lang="en-US" altLang="zh-CN" sz="20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4</a:t>
              </a:r>
              <a:r>
                <a:rPr lang="en-US" altLang="zh-CN" sz="1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20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0%</a:t>
              </a:r>
              <a:endParaRPr lang="zh-CN" altLang="en-US" sz="20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grpSp>
          <p:nvGrpSpPr>
            <p:cNvPr id="45" name="iŝḷîḋê"/>
            <p:cNvGrpSpPr/>
            <p:nvPr/>
          </p:nvGrpSpPr>
          <p:grpSpPr>
            <a:xfrm>
              <a:off x="9813854" y="1832366"/>
              <a:ext cx="917745" cy="4805183"/>
              <a:chOff x="9734006" y="1738800"/>
              <a:chExt cx="1001488" cy="5243649"/>
            </a:xfrm>
          </p:grpSpPr>
          <p:cxnSp>
            <p:nvCxnSpPr>
              <p:cNvPr id="49" name="淘宝-想搞设计PPT(倒卖必究)-49"/>
              <p:cNvCxnSpPr>
                <a:stCxn id="50" idx="4"/>
              </p:cNvCxnSpPr>
              <p:nvPr/>
            </p:nvCxnSpPr>
            <p:spPr>
              <a:xfrm>
                <a:off x="10234750" y="2740288"/>
                <a:ext cx="0" cy="4242161"/>
              </a:xfrm>
              <a:prstGeom prst="line">
                <a:avLst/>
              </a:prstGeom>
              <a:ln w="28575" cap="rnd">
                <a:solidFill>
                  <a:schemeClr val="bg1">
                    <a:lumMod val="85000"/>
                  </a:schemeClr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淘宝-想搞设计PPT(倒卖必究)-50"/>
              <p:cNvSpPr/>
              <p:nvPr/>
            </p:nvSpPr>
            <p:spPr>
              <a:xfrm>
                <a:off x="9734006" y="1738800"/>
                <a:ext cx="1001488" cy="1001488"/>
              </a:xfrm>
              <a:prstGeom prst="ellipse">
                <a:avLst/>
              </a:prstGeom>
              <a:solidFill>
                <a:schemeClr val="bg2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lnSpcReduction="10000"/>
              </a:bodyPr>
              <a:lstStyle/>
              <a:p>
                <a:pPr algn="ctr" defTabSz="913765"/>
                <a:r>
                  <a:rPr lang="en-US" altLang="zh-CN" sz="2000" b="1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2</a:t>
                </a:r>
                <a:r>
                  <a:rPr lang="en-US" altLang="zh-CN" sz="100" b="1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2000" b="1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3%</a:t>
                </a:r>
                <a:endParaRPr lang="zh-CN" altLang="en-US" sz="20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  <p:grpSp>
          <p:nvGrpSpPr>
            <p:cNvPr id="46" name="işľïḑé"/>
            <p:cNvGrpSpPr/>
            <p:nvPr/>
          </p:nvGrpSpPr>
          <p:grpSpPr>
            <a:xfrm>
              <a:off x="9159591" y="3299343"/>
              <a:ext cx="1332721" cy="3304215"/>
              <a:chOff x="9006841" y="3261900"/>
              <a:chExt cx="1454330" cy="3605720"/>
            </a:xfrm>
          </p:grpSpPr>
          <p:cxnSp>
            <p:nvCxnSpPr>
              <p:cNvPr id="47" name="淘宝-想搞设计PPT(倒卖必究)-47"/>
              <p:cNvCxnSpPr/>
              <p:nvPr/>
            </p:nvCxnSpPr>
            <p:spPr>
              <a:xfrm>
                <a:off x="9734006" y="4425952"/>
                <a:ext cx="0" cy="2441668"/>
              </a:xfrm>
              <a:prstGeom prst="line">
                <a:avLst/>
              </a:prstGeom>
              <a:ln w="28575" cap="rnd">
                <a:solidFill>
                  <a:schemeClr val="bg1">
                    <a:lumMod val="85000"/>
                  </a:schemeClr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淘宝-想搞设计PPT(倒卖必究)-48"/>
              <p:cNvSpPr/>
              <p:nvPr/>
            </p:nvSpPr>
            <p:spPr>
              <a:xfrm>
                <a:off x="9006841" y="3261900"/>
                <a:ext cx="1454330" cy="1454330"/>
              </a:xfrm>
              <a:prstGeom prst="ellipse">
                <a:avLst/>
              </a:prstGeom>
              <a:solidFill>
                <a:srgbClr val="15548D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3765"/>
                <a:r>
                  <a:rPr lang="en-US" altLang="zh-CN" sz="2000" b="1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5</a:t>
                </a:r>
                <a:r>
                  <a:rPr lang="en-US" altLang="zh-CN" sz="100" b="1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2000" b="1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9</a:t>
                </a:r>
                <a:r>
                  <a:rPr lang="en-US" altLang="zh-CN" sz="2000" b="1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%</a:t>
                </a:r>
                <a:endParaRPr lang="zh-CN" altLang="en-US" sz="20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54" name="淘宝-想搞设计PPT(倒卖必究)-54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55" name="淘宝-想搞设计PPT(倒卖必究)-55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淘宝-想搞设计PPT(倒卖必究)-56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57" name="淘宝-想搞设计PPT(倒卖必究)-57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58" name="淘宝-想搞设计PPT(倒卖必究)-58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淘宝-想搞设计PPT(倒卖必究)-59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关键技术难点</a:t>
              </a:r>
            </a:p>
          </p:txBody>
        </p:sp>
        <p:cxnSp>
          <p:nvCxnSpPr>
            <p:cNvPr id="60" name="淘宝-想搞设计PPT(倒卖必究)-60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淘宝-想搞设计PPT(倒卖必究)-61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62" name="淘宝-想搞设计PPT(倒卖必究)-62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淘宝-想搞设计PPT(倒卖必究)-63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66" name="Picture 65" descr="华中科技大学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65" name="淘宝-想搞设计PPT(倒卖必究)-65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p:transition spd="slow" advClick="0" advTm="2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-1226551" y="664857"/>
            <a:ext cx="13062531" cy="6316513"/>
            <a:chOff x="-1226551" y="664857"/>
            <a:chExt cx="13062531" cy="6316513"/>
          </a:xfrm>
        </p:grpSpPr>
        <p:grpSp>
          <p:nvGrpSpPr>
            <p:cNvPr id="31" name="SchoolImg-1in2"/>
            <p:cNvGrpSpPr/>
            <p:nvPr/>
          </p:nvGrpSpPr>
          <p:grpSpPr>
            <a:xfrm>
              <a:off x="-1226551" y="916858"/>
              <a:ext cx="7188850" cy="5658048"/>
              <a:chOff x="-1060515" y="1096236"/>
              <a:chExt cx="6758851" cy="5319613"/>
            </a:xfrm>
          </p:grpSpPr>
          <p:pic>
            <p:nvPicPr>
              <p:cNvPr id="36" name="Picture 35" descr="6674524721d8430fbfe30c9f.jpg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1166" y="1096236"/>
                <a:ext cx="3989709" cy="5319613"/>
              </a:xfrm>
              <a:prstGeom prst="rect">
                <a:avLst/>
              </a:prstGeom>
            </p:spPr>
          </p:pic>
        </p:grpSp>
        <p:sp>
          <p:nvSpPr>
            <p:cNvPr id="34" name="淘宝-想搞设计PPT(倒卖必究)-34"/>
            <p:cNvSpPr/>
            <p:nvPr/>
          </p:nvSpPr>
          <p:spPr>
            <a:xfrm>
              <a:off x="4194629" y="664857"/>
              <a:ext cx="7641351" cy="63165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淘宝-想搞设计PPT(倒卖必究)-14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淘宝-想搞设计PPT(倒卖必究)-2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17</a:t>
            </a:fld>
            <a:endParaRPr lang="zh-CN" altLang="en-US"/>
          </a:p>
        </p:txBody>
      </p:sp>
      <p:sp>
        <p:nvSpPr>
          <p:cNvPr id="5" name="淘宝-想搞设计PPT(倒卖必究)-5"/>
          <p:cNvSpPr txBox="1"/>
          <p:nvPr/>
        </p:nvSpPr>
        <p:spPr>
          <a:xfrm>
            <a:off x="5336095" y="1343660"/>
            <a:ext cx="49434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Unified fonts make reading m</a:t>
            </a:r>
            <a:r>
              <a:rPr lang="en-US" altLang="zh-CN" sz="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ore fluent.</a:t>
            </a:r>
          </a:p>
        </p:txBody>
      </p:sp>
      <p:sp>
        <p:nvSpPr>
          <p:cNvPr id="6" name="淘宝-想搞设计PPT(倒卖必究)-6"/>
          <p:cNvSpPr txBox="1"/>
          <p:nvPr/>
        </p:nvSpPr>
        <p:spPr>
          <a:xfrm>
            <a:off x="5336095" y="4180565"/>
            <a:ext cx="6302375" cy="1448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Theme  color makes PPT more convenient to change.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Adjust the spacing to adapt to Chinese typesetting, use the reference line in PPT.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Unified fonts make reading more 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fluent.Copy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paste fonts. Choose the </a:t>
            </a:r>
            <a:r>
              <a:rPr lang="en-US" altLang="zh-CN" sz="120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only optio</a:t>
            </a:r>
            <a:r>
              <a:rPr lang="en-US" altLang="zh-CN" sz="10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20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to retain text……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Copy paste fonts. Choose the only </a:t>
            </a:r>
            <a:r>
              <a:rPr lang="en-US" altLang="zh-CN" sz="1200" dirty="0" err="1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optio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to retain text……</a:t>
            </a:r>
          </a:p>
        </p:txBody>
      </p:sp>
      <p:cxnSp>
        <p:nvCxnSpPr>
          <p:cNvPr id="7" name="淘宝-想搞设计PPT(倒卖必究)-7"/>
          <p:cNvCxnSpPr/>
          <p:nvPr/>
        </p:nvCxnSpPr>
        <p:spPr>
          <a:xfrm>
            <a:off x="5434014" y="2571023"/>
            <a:ext cx="414670" cy="0"/>
          </a:xfrm>
          <a:prstGeom prst="line">
            <a:avLst/>
          </a:prstGeom>
          <a:ln w="25400" cap="flat">
            <a:solidFill>
              <a:srgbClr val="15548D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淘宝-想搞设计PPT(倒卖必究)-10"/>
          <p:cNvSpPr/>
          <p:nvPr/>
        </p:nvSpPr>
        <p:spPr>
          <a:xfrm>
            <a:off x="5434014" y="3205323"/>
            <a:ext cx="6042986" cy="263904"/>
          </a:xfrm>
          <a:prstGeom prst="rect">
            <a:avLst/>
          </a:prstGeom>
          <a:solidFill>
            <a:srgbClr val="155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19" name="淘宝-想搞设计PPT(倒卖必究)-19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20" name="淘宝-想搞设计PPT(倒卖必究)-20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淘宝-想搞设计PPT(倒卖必究)-21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22" name="淘宝-想搞设计PPT(倒卖必究)-22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23" name="淘宝-想搞设计PPT(倒卖必究)-23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淘宝-想搞设计PPT(倒卖必究)-24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关键技术难点</a:t>
              </a:r>
            </a:p>
          </p:txBody>
        </p:sp>
        <p:cxnSp>
          <p:nvCxnSpPr>
            <p:cNvPr id="25" name="淘宝-想搞设计PPT(倒卖必究)-25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淘宝-想搞设计PPT(倒卖必究)-26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27" name="淘宝-想搞设计PPT(倒卖必究)-27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淘宝-想搞设计PPT(倒卖必究)-28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37" name="Picture 36" descr="华中科技大学.pn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30" name="淘宝-想搞设计PPT(倒卖必究)-30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淘宝-想搞设计PPT(倒卖必究)-7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pic>
        <p:nvPicPr>
          <p:cNvPr id="64" name="Picture 63" descr="677d22b86e9b106229962a7d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7618" y="-55945"/>
            <a:ext cx="11062312" cy="6913945"/>
          </a:xfrm>
          <a:prstGeom prst="rect">
            <a:avLst/>
          </a:prstGeom>
        </p:spPr>
      </p:pic>
      <p:sp>
        <p:nvSpPr>
          <p:cNvPr id="6" name="淘宝-想搞设计PPT(倒卖必究)-6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淘宝-想搞设计PPT(倒卖必究)-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10" name="淘宝-想搞设计PPT(倒卖必究)-10"/>
          <p:cNvSpPr/>
          <p:nvPr/>
        </p:nvSpPr>
        <p:spPr>
          <a:xfrm>
            <a:off x="0" y="5428526"/>
            <a:ext cx="5243332" cy="142947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40000"/>
                </a:schemeClr>
              </a:gs>
              <a:gs pos="18000">
                <a:schemeClr val="bg1">
                  <a:lumMod val="85000"/>
                  <a:alpha val="50000"/>
                </a:schemeClr>
              </a:gs>
              <a:gs pos="34000">
                <a:schemeClr val="bg1">
                  <a:lumMod val="95000"/>
                  <a:alpha val="9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淘宝-想搞设计PPT(倒卖必究)-4"/>
          <p:cNvSpPr/>
          <p:nvPr/>
        </p:nvSpPr>
        <p:spPr>
          <a:xfrm>
            <a:off x="-1184438" y="-18988"/>
            <a:ext cx="8464913" cy="6872924"/>
          </a:xfrm>
          <a:prstGeom prst="roundRect">
            <a:avLst>
              <a:gd name="adj" fmla="val 6360"/>
            </a:avLst>
          </a:prstGeom>
          <a:gradFill>
            <a:gsLst>
              <a:gs pos="34000">
                <a:srgbClr val="135890"/>
              </a:gs>
              <a:gs pos="100000">
                <a:srgbClr val="135890">
                  <a:lumMod val="80000"/>
                  <a:lumOff val="2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淘宝-想搞设计PPT(倒卖必究)-8"/>
          <p:cNvSpPr txBox="1"/>
          <p:nvPr/>
        </p:nvSpPr>
        <p:spPr>
          <a:xfrm>
            <a:off x="1528181" y="2398728"/>
            <a:ext cx="37188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spc="600" dirty="0">
                <a:solidFill>
                  <a:schemeClr val="bg1"/>
                </a:solidFill>
                <a:latin typeface="+mj-ea"/>
                <a:ea typeface="+mj-ea"/>
              </a:rPr>
              <a:t>FOUR</a:t>
            </a:r>
          </a:p>
          <a:p>
            <a:r>
              <a:rPr lang="en-US" altLang="zh-CN" sz="4800" spc="600" dirty="0">
                <a:solidFill>
                  <a:schemeClr val="bg1"/>
                </a:solidFill>
                <a:latin typeface="+mj-ea"/>
                <a:ea typeface="+mj-ea"/>
              </a:rPr>
              <a:t>PART 04</a:t>
            </a:r>
            <a:endParaRPr lang="zh-CN" altLang="en-US" sz="4800" spc="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淘宝-想搞设计PPT(倒卖必究)-9"/>
          <p:cNvSpPr/>
          <p:nvPr/>
        </p:nvSpPr>
        <p:spPr>
          <a:xfrm>
            <a:off x="1528181" y="4154121"/>
            <a:ext cx="47864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brightly colored powerpoint helps your teacher find your point quickly</a:t>
            </a:r>
            <a:r>
              <a:rPr lang="en-US" altLang="zh-CN" sz="1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zh-CN" altLang="en-US" sz="1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243332" y="5070880"/>
            <a:ext cx="1220470" cy="1066599"/>
            <a:chOff x="5243332" y="5070880"/>
            <a:chExt cx="1220470" cy="1066599"/>
          </a:xfrm>
        </p:grpSpPr>
        <p:sp>
          <p:nvSpPr>
            <p:cNvPr id="17" name="淘宝-想搞设计PPT(倒卖必究)-17"/>
            <p:cNvSpPr/>
            <p:nvPr/>
          </p:nvSpPr>
          <p:spPr>
            <a:xfrm rot="10800000">
              <a:off x="6362202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淘宝-想搞设计PPT(倒卖必究)-18"/>
            <p:cNvSpPr/>
            <p:nvPr/>
          </p:nvSpPr>
          <p:spPr>
            <a:xfrm rot="5400000">
              <a:off x="6222343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淘宝-想搞设计PPT(倒卖必究)-19"/>
            <p:cNvSpPr/>
            <p:nvPr/>
          </p:nvSpPr>
          <p:spPr>
            <a:xfrm rot="5400000">
              <a:off x="6082484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淘宝-想搞设计PPT(倒卖必究)-20"/>
            <p:cNvSpPr/>
            <p:nvPr/>
          </p:nvSpPr>
          <p:spPr>
            <a:xfrm rot="5400000">
              <a:off x="5942625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淘宝-想搞设计PPT(倒卖必究)-21"/>
            <p:cNvSpPr/>
            <p:nvPr/>
          </p:nvSpPr>
          <p:spPr>
            <a:xfrm rot="5400000">
              <a:off x="5802766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淘宝-想搞设计PPT(倒卖必究)-22"/>
            <p:cNvSpPr/>
            <p:nvPr/>
          </p:nvSpPr>
          <p:spPr>
            <a:xfrm rot="5400000">
              <a:off x="5662907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淘宝-想搞设计PPT(倒卖必究)-23"/>
            <p:cNvSpPr/>
            <p:nvPr/>
          </p:nvSpPr>
          <p:spPr>
            <a:xfrm rot="5400000">
              <a:off x="5523048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淘宝-想搞设计PPT(倒卖必究)-24"/>
            <p:cNvSpPr/>
            <p:nvPr/>
          </p:nvSpPr>
          <p:spPr>
            <a:xfrm rot="5400000">
              <a:off x="5383189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淘宝-想搞设计PPT(倒卖必究)-25"/>
            <p:cNvSpPr/>
            <p:nvPr/>
          </p:nvSpPr>
          <p:spPr>
            <a:xfrm rot="5400000">
              <a:off x="5243332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淘宝-想搞设计PPT(倒卖必究)-26"/>
            <p:cNvSpPr/>
            <p:nvPr/>
          </p:nvSpPr>
          <p:spPr>
            <a:xfrm rot="10800000">
              <a:off x="6362202" y="58763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淘宝-想搞设计PPT(倒卖必究)-27"/>
            <p:cNvSpPr/>
            <p:nvPr/>
          </p:nvSpPr>
          <p:spPr>
            <a:xfrm rot="5400000">
              <a:off x="6222343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淘宝-想搞设计PPT(倒卖必究)-28"/>
            <p:cNvSpPr/>
            <p:nvPr/>
          </p:nvSpPr>
          <p:spPr>
            <a:xfrm rot="5400000">
              <a:off x="6082484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淘宝-想搞设计PPT(倒卖必究)-29"/>
            <p:cNvSpPr/>
            <p:nvPr/>
          </p:nvSpPr>
          <p:spPr>
            <a:xfrm rot="5400000">
              <a:off x="5942625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淘宝-想搞设计PPT(倒卖必究)-30"/>
            <p:cNvSpPr/>
            <p:nvPr/>
          </p:nvSpPr>
          <p:spPr>
            <a:xfrm rot="5400000">
              <a:off x="5802766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淘宝-想搞设计PPT(倒卖必究)-31"/>
            <p:cNvSpPr/>
            <p:nvPr/>
          </p:nvSpPr>
          <p:spPr>
            <a:xfrm rot="5400000">
              <a:off x="5662907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淘宝-想搞设计PPT(倒卖必究)-32"/>
            <p:cNvSpPr/>
            <p:nvPr/>
          </p:nvSpPr>
          <p:spPr>
            <a:xfrm rot="5400000">
              <a:off x="5523048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淘宝-想搞设计PPT(倒卖必究)-33"/>
            <p:cNvSpPr/>
            <p:nvPr/>
          </p:nvSpPr>
          <p:spPr>
            <a:xfrm rot="5400000">
              <a:off x="5383189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淘宝-想搞设计PPT(倒卖必究)-34"/>
            <p:cNvSpPr/>
            <p:nvPr/>
          </p:nvSpPr>
          <p:spPr>
            <a:xfrm rot="5400000">
              <a:off x="5243332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淘宝-想搞设计PPT(倒卖必究)-35"/>
            <p:cNvSpPr/>
            <p:nvPr/>
          </p:nvSpPr>
          <p:spPr>
            <a:xfrm rot="10800000">
              <a:off x="6362202" y="571580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淘宝-想搞设计PPT(倒卖必究)-36"/>
            <p:cNvSpPr/>
            <p:nvPr/>
          </p:nvSpPr>
          <p:spPr>
            <a:xfrm rot="5400000">
              <a:off x="6222343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淘宝-想搞设计PPT(倒卖必究)-37"/>
            <p:cNvSpPr/>
            <p:nvPr/>
          </p:nvSpPr>
          <p:spPr>
            <a:xfrm rot="5400000">
              <a:off x="6082484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8" name="淘宝-想搞设计PPT(倒卖必究)-38"/>
            <p:cNvSpPr/>
            <p:nvPr/>
          </p:nvSpPr>
          <p:spPr>
            <a:xfrm rot="5400000">
              <a:off x="5942625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淘宝-想搞设计PPT(倒卖必究)-39"/>
            <p:cNvSpPr/>
            <p:nvPr/>
          </p:nvSpPr>
          <p:spPr>
            <a:xfrm rot="5400000">
              <a:off x="5802766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淘宝-想搞设计PPT(倒卖必究)-40"/>
            <p:cNvSpPr/>
            <p:nvPr/>
          </p:nvSpPr>
          <p:spPr>
            <a:xfrm rot="5400000">
              <a:off x="5662907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淘宝-想搞设计PPT(倒卖必究)-41"/>
            <p:cNvSpPr/>
            <p:nvPr/>
          </p:nvSpPr>
          <p:spPr>
            <a:xfrm rot="5400000">
              <a:off x="5523048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淘宝-想搞设计PPT(倒卖必究)-42"/>
            <p:cNvSpPr/>
            <p:nvPr/>
          </p:nvSpPr>
          <p:spPr>
            <a:xfrm rot="5400000">
              <a:off x="5383189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淘宝-想搞设计PPT(倒卖必究)-43"/>
            <p:cNvSpPr/>
            <p:nvPr/>
          </p:nvSpPr>
          <p:spPr>
            <a:xfrm rot="5400000">
              <a:off x="5243332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淘宝-想搞设计PPT(倒卖必究)-44"/>
            <p:cNvSpPr/>
            <p:nvPr/>
          </p:nvSpPr>
          <p:spPr>
            <a:xfrm rot="10800000">
              <a:off x="6362202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淘宝-想搞设计PPT(倒卖必究)-45"/>
            <p:cNvSpPr/>
            <p:nvPr/>
          </p:nvSpPr>
          <p:spPr>
            <a:xfrm rot="5400000">
              <a:off x="6222343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淘宝-想搞设计PPT(倒卖必究)-46"/>
            <p:cNvSpPr/>
            <p:nvPr/>
          </p:nvSpPr>
          <p:spPr>
            <a:xfrm rot="5400000">
              <a:off x="6082484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淘宝-想搞设计PPT(倒卖必究)-47"/>
            <p:cNvSpPr/>
            <p:nvPr/>
          </p:nvSpPr>
          <p:spPr>
            <a:xfrm rot="5400000">
              <a:off x="5942625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" name="淘宝-想搞设计PPT(倒卖必究)-48"/>
            <p:cNvSpPr/>
            <p:nvPr/>
          </p:nvSpPr>
          <p:spPr>
            <a:xfrm rot="5400000">
              <a:off x="5802766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" name="淘宝-想搞设计PPT(倒卖必究)-49"/>
            <p:cNvSpPr/>
            <p:nvPr/>
          </p:nvSpPr>
          <p:spPr>
            <a:xfrm rot="5400000">
              <a:off x="5662907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" name="淘宝-想搞设计PPT(倒卖必究)-50"/>
            <p:cNvSpPr/>
            <p:nvPr/>
          </p:nvSpPr>
          <p:spPr>
            <a:xfrm rot="10800000">
              <a:off x="6362202" y="539477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" name="淘宝-想搞设计PPT(倒卖必究)-51"/>
            <p:cNvSpPr/>
            <p:nvPr/>
          </p:nvSpPr>
          <p:spPr>
            <a:xfrm rot="5400000">
              <a:off x="6222343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淘宝-想搞设计PPT(倒卖必究)-52"/>
            <p:cNvSpPr/>
            <p:nvPr/>
          </p:nvSpPr>
          <p:spPr>
            <a:xfrm rot="5400000">
              <a:off x="6082484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3" name="淘宝-想搞设计PPT(倒卖必究)-53"/>
            <p:cNvSpPr/>
            <p:nvPr/>
          </p:nvSpPr>
          <p:spPr>
            <a:xfrm rot="5400000">
              <a:off x="5942625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4" name="淘宝-想搞设计PPT(倒卖必究)-54"/>
            <p:cNvSpPr/>
            <p:nvPr/>
          </p:nvSpPr>
          <p:spPr>
            <a:xfrm rot="5400000">
              <a:off x="5802766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5" name="淘宝-想搞设计PPT(倒卖必究)-55"/>
            <p:cNvSpPr/>
            <p:nvPr/>
          </p:nvSpPr>
          <p:spPr>
            <a:xfrm rot="5400000">
              <a:off x="5662907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6" name="淘宝-想搞设计PPT(倒卖必究)-56"/>
            <p:cNvSpPr/>
            <p:nvPr/>
          </p:nvSpPr>
          <p:spPr>
            <a:xfrm rot="10800000">
              <a:off x="6362202" y="5234263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7" name="淘宝-想搞设计PPT(倒卖必究)-57"/>
            <p:cNvSpPr/>
            <p:nvPr/>
          </p:nvSpPr>
          <p:spPr>
            <a:xfrm rot="5400000">
              <a:off x="6222343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8" name="淘宝-想搞设计PPT(倒卖必究)-58"/>
            <p:cNvSpPr/>
            <p:nvPr/>
          </p:nvSpPr>
          <p:spPr>
            <a:xfrm rot="5400000">
              <a:off x="6082484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9" name="淘宝-想搞设计PPT(倒卖必究)-59"/>
            <p:cNvSpPr/>
            <p:nvPr/>
          </p:nvSpPr>
          <p:spPr>
            <a:xfrm rot="5400000">
              <a:off x="5942625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0" name="淘宝-想搞设计PPT(倒卖必究)-60"/>
            <p:cNvSpPr/>
            <p:nvPr/>
          </p:nvSpPr>
          <p:spPr>
            <a:xfrm rot="10800000">
              <a:off x="6362202" y="5072792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1" name="淘宝-想搞设计PPT(倒卖必究)-61"/>
            <p:cNvSpPr/>
            <p:nvPr/>
          </p:nvSpPr>
          <p:spPr>
            <a:xfrm rot="5400000">
              <a:off x="6222343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2" name="淘宝-想搞设计PPT(倒卖必究)-62"/>
            <p:cNvSpPr/>
            <p:nvPr/>
          </p:nvSpPr>
          <p:spPr>
            <a:xfrm rot="5400000">
              <a:off x="6082484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3" name="淘宝-想搞设计PPT(倒卖必究)-63"/>
            <p:cNvSpPr/>
            <p:nvPr/>
          </p:nvSpPr>
          <p:spPr>
            <a:xfrm rot="5400000">
              <a:off x="5942625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3" name="淘宝-想搞设计PPT(倒卖必究)-3" descr="北京大学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7025" y="988998"/>
            <a:ext cx="3039831" cy="85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3297731" y="541487"/>
            <a:ext cx="9519390" cy="6316513"/>
            <a:chOff x="-3557091" y="541486"/>
            <a:chExt cx="9519390" cy="6316513"/>
          </a:xfrm>
        </p:grpSpPr>
        <p:grpSp>
          <p:nvGrpSpPr>
            <p:cNvPr id="50" name="SchoolImg-1in2"/>
            <p:cNvGrpSpPr/>
            <p:nvPr/>
          </p:nvGrpSpPr>
          <p:grpSpPr>
            <a:xfrm>
              <a:off x="-1226551" y="1075093"/>
              <a:ext cx="7188850" cy="5193147"/>
              <a:chOff x="-1060515" y="1245006"/>
              <a:chExt cx="6758851" cy="4882520"/>
            </a:xfrm>
          </p:grpSpPr>
          <p:pic>
            <p:nvPicPr>
              <p:cNvPr id="54" name="Picture 53" descr="66745242a81f4d16e80bf403.jpg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4658" y="1245006"/>
                <a:ext cx="3661890" cy="4882520"/>
              </a:xfrm>
              <a:prstGeom prst="rect">
                <a:avLst/>
              </a:prstGeom>
            </p:spPr>
          </p:pic>
        </p:grpSp>
        <p:sp>
          <p:nvSpPr>
            <p:cNvPr id="51" name="淘宝-想搞设计PPT(倒卖必究)-51"/>
            <p:cNvSpPr/>
            <p:nvPr/>
          </p:nvSpPr>
          <p:spPr>
            <a:xfrm>
              <a:off x="-3557091" y="541486"/>
              <a:ext cx="2902857" cy="63165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淘宝-想搞设计PPT(倒卖必究)-22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淘宝-想搞设计PPT(倒卖必究)-2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19</a:t>
            </a:fld>
            <a:endParaRPr lang="zh-CN" altLang="en-US"/>
          </a:p>
        </p:txBody>
      </p:sp>
      <p:sp>
        <p:nvSpPr>
          <p:cNvPr id="4" name="淘宝-想搞设计PPT(倒卖必究)-4"/>
          <p:cNvSpPr/>
          <p:nvPr/>
        </p:nvSpPr>
        <p:spPr>
          <a:xfrm>
            <a:off x="4094004" y="238933"/>
            <a:ext cx="2146300" cy="6350000"/>
          </a:xfrm>
          <a:prstGeom prst="roundRect">
            <a:avLst>
              <a:gd name="adj" fmla="val 12892"/>
            </a:avLst>
          </a:prstGeom>
          <a:solidFill>
            <a:srgbClr val="FFFFFF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en-GB" sz="1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7" name="淘宝-想搞设计PPT(倒卖必究)-7"/>
          <p:cNvSpPr txBox="1"/>
          <p:nvPr/>
        </p:nvSpPr>
        <p:spPr>
          <a:xfrm>
            <a:off x="1276805" y="1534160"/>
            <a:ext cx="5041597" cy="1093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Unified fonts make </a:t>
            </a:r>
            <a:r>
              <a:rPr lang="en-US" altLang="zh-CN" sz="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reading more fluent.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8" name="淘宝-想搞设计PPT(倒卖必究)-8"/>
          <p:cNvSpPr txBox="1"/>
          <p:nvPr/>
        </p:nvSpPr>
        <p:spPr>
          <a:xfrm>
            <a:off x="1276805" y="3089406"/>
            <a:ext cx="4548099" cy="886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Unified fonts make reading more </a:t>
            </a:r>
            <a:r>
              <a:rPr lang="en-US" altLang="zh-CN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fluent.Copy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paste fonts. Choose the </a:t>
            </a:r>
            <a:r>
              <a:rPr lang="en-US" altLang="zh-CN" sz="110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only opti</a:t>
            </a:r>
            <a:r>
              <a:rPr lang="en-US" altLang="zh-CN" sz="10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o 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to retain text……</a:t>
            </a:r>
          </a:p>
          <a:p>
            <a:pPr>
              <a:lnSpc>
                <a:spcPct val="120000"/>
              </a:lnSpc>
            </a:pP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Copy paste fonts. Choose the only option to retain text……</a:t>
            </a: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grpSp>
        <p:nvGrpSpPr>
          <p:cNvPr id="26" name="ïṧļiḍe"/>
          <p:cNvGrpSpPr/>
          <p:nvPr/>
        </p:nvGrpSpPr>
        <p:grpSpPr>
          <a:xfrm>
            <a:off x="1345477" y="5380821"/>
            <a:ext cx="1866752" cy="410198"/>
            <a:chOff x="2296383" y="1636689"/>
            <a:chExt cx="1866752" cy="410198"/>
          </a:xfrm>
        </p:grpSpPr>
        <p:grpSp>
          <p:nvGrpSpPr>
            <p:cNvPr id="27" name="ïşḻiḍè"/>
            <p:cNvGrpSpPr/>
            <p:nvPr/>
          </p:nvGrpSpPr>
          <p:grpSpPr>
            <a:xfrm>
              <a:off x="2296383" y="1636689"/>
              <a:ext cx="410200" cy="410198"/>
              <a:chOff x="6470043" y="1482403"/>
              <a:chExt cx="410200" cy="410198"/>
            </a:xfrm>
          </p:grpSpPr>
          <p:sp>
            <p:nvSpPr>
              <p:cNvPr id="34" name="淘宝-想搞设计PPT(倒卖必究)-34"/>
              <p:cNvSpPr/>
              <p:nvPr/>
            </p:nvSpPr>
            <p:spPr>
              <a:xfrm>
                <a:off x="6470043" y="1482403"/>
                <a:ext cx="410200" cy="410198"/>
              </a:xfrm>
              <a:prstGeom prst="ellipse">
                <a:avLst/>
              </a:prstGeom>
              <a:solidFill>
                <a:srgbClr val="15548D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35" name="淘宝-想搞设计PPT(倒卖必究)-35"/>
              <p:cNvSpPr/>
              <p:nvPr/>
            </p:nvSpPr>
            <p:spPr>
              <a:xfrm>
                <a:off x="6586143" y="1626338"/>
                <a:ext cx="178001" cy="141741"/>
              </a:xfrm>
              <a:custGeom>
                <a:avLst/>
                <a:gdLst>
                  <a:gd name="connsiteX0" fmla="*/ 515342 w 514350"/>
                  <a:gd name="connsiteY0" fmla="*/ 621 h 409575"/>
                  <a:gd name="connsiteX1" fmla="*/ 515342 w 514350"/>
                  <a:gd name="connsiteY1" fmla="*/ 353046 h 409575"/>
                  <a:gd name="connsiteX2" fmla="*/ 192159 w 514350"/>
                  <a:gd name="connsiteY2" fmla="*/ 353046 h 409575"/>
                  <a:gd name="connsiteX3" fmla="*/ 115387 w 514350"/>
                  <a:gd name="connsiteY3" fmla="*/ 410196 h 409575"/>
                  <a:gd name="connsiteX4" fmla="*/ 115387 w 514350"/>
                  <a:gd name="connsiteY4" fmla="*/ 353046 h 409575"/>
                  <a:gd name="connsiteX5" fmla="*/ 992 w 514350"/>
                  <a:gd name="connsiteY5" fmla="*/ 353046 h 409575"/>
                  <a:gd name="connsiteX6" fmla="*/ 992 w 514350"/>
                  <a:gd name="connsiteY6" fmla="*/ 621 h 409575"/>
                  <a:gd name="connsiteX7" fmla="*/ 515342 w 514350"/>
                  <a:gd name="connsiteY7" fmla="*/ 621 h 409575"/>
                  <a:gd name="connsiteX8" fmla="*/ 124817 w 514350"/>
                  <a:gd name="connsiteY8" fmla="*/ 143496 h 409575"/>
                  <a:gd name="connsiteX9" fmla="*/ 91480 w 514350"/>
                  <a:gd name="connsiteY9" fmla="*/ 176834 h 409575"/>
                  <a:gd name="connsiteX10" fmla="*/ 124817 w 514350"/>
                  <a:gd name="connsiteY10" fmla="*/ 210171 h 409575"/>
                  <a:gd name="connsiteX11" fmla="*/ 158155 w 514350"/>
                  <a:gd name="connsiteY11" fmla="*/ 176834 h 409575"/>
                  <a:gd name="connsiteX12" fmla="*/ 124817 w 514350"/>
                  <a:gd name="connsiteY12" fmla="*/ 143496 h 409575"/>
                  <a:gd name="connsiteX13" fmla="*/ 258167 w 514350"/>
                  <a:gd name="connsiteY13" fmla="*/ 143496 h 409575"/>
                  <a:gd name="connsiteX14" fmla="*/ 224830 w 514350"/>
                  <a:gd name="connsiteY14" fmla="*/ 176834 h 409575"/>
                  <a:gd name="connsiteX15" fmla="*/ 258167 w 514350"/>
                  <a:gd name="connsiteY15" fmla="*/ 210171 h 409575"/>
                  <a:gd name="connsiteX16" fmla="*/ 291505 w 514350"/>
                  <a:gd name="connsiteY16" fmla="*/ 176834 h 409575"/>
                  <a:gd name="connsiteX17" fmla="*/ 258167 w 514350"/>
                  <a:gd name="connsiteY17" fmla="*/ 143496 h 409575"/>
                  <a:gd name="connsiteX18" fmla="*/ 391517 w 514350"/>
                  <a:gd name="connsiteY18" fmla="*/ 143496 h 409575"/>
                  <a:gd name="connsiteX19" fmla="*/ 358180 w 514350"/>
                  <a:gd name="connsiteY19" fmla="*/ 176834 h 409575"/>
                  <a:gd name="connsiteX20" fmla="*/ 391517 w 514350"/>
                  <a:gd name="connsiteY20" fmla="*/ 210171 h 409575"/>
                  <a:gd name="connsiteX21" fmla="*/ 424855 w 514350"/>
                  <a:gd name="connsiteY21" fmla="*/ 176834 h 409575"/>
                  <a:gd name="connsiteX22" fmla="*/ 391517 w 514350"/>
                  <a:gd name="connsiteY22" fmla="*/ 143496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14350" h="409575">
                    <a:moveTo>
                      <a:pt x="515342" y="621"/>
                    </a:moveTo>
                    <a:lnTo>
                      <a:pt x="515342" y="353046"/>
                    </a:lnTo>
                    <a:lnTo>
                      <a:pt x="192159" y="353046"/>
                    </a:lnTo>
                    <a:lnTo>
                      <a:pt x="115387" y="410196"/>
                    </a:lnTo>
                    <a:lnTo>
                      <a:pt x="115387" y="353046"/>
                    </a:lnTo>
                    <a:lnTo>
                      <a:pt x="992" y="353046"/>
                    </a:lnTo>
                    <a:lnTo>
                      <a:pt x="992" y="621"/>
                    </a:lnTo>
                    <a:lnTo>
                      <a:pt x="515342" y="621"/>
                    </a:lnTo>
                    <a:close/>
                    <a:moveTo>
                      <a:pt x="124817" y="143496"/>
                    </a:moveTo>
                    <a:cubicBezTo>
                      <a:pt x="106434" y="143496"/>
                      <a:pt x="91480" y="158450"/>
                      <a:pt x="91480" y="176834"/>
                    </a:cubicBezTo>
                    <a:cubicBezTo>
                      <a:pt x="91480" y="195217"/>
                      <a:pt x="106434" y="210171"/>
                      <a:pt x="124817" y="210171"/>
                    </a:cubicBezTo>
                    <a:cubicBezTo>
                      <a:pt x="143200" y="210171"/>
                      <a:pt x="158155" y="195217"/>
                      <a:pt x="158155" y="176834"/>
                    </a:cubicBezTo>
                    <a:cubicBezTo>
                      <a:pt x="158155" y="158450"/>
                      <a:pt x="143200" y="143496"/>
                      <a:pt x="124817" y="143496"/>
                    </a:cubicBezTo>
                    <a:close/>
                    <a:moveTo>
                      <a:pt x="258167" y="143496"/>
                    </a:moveTo>
                    <a:cubicBezTo>
                      <a:pt x="239784" y="143496"/>
                      <a:pt x="224830" y="158450"/>
                      <a:pt x="224830" y="176834"/>
                    </a:cubicBezTo>
                    <a:cubicBezTo>
                      <a:pt x="224830" y="195217"/>
                      <a:pt x="239784" y="210171"/>
                      <a:pt x="258167" y="210171"/>
                    </a:cubicBezTo>
                    <a:cubicBezTo>
                      <a:pt x="276550" y="210171"/>
                      <a:pt x="291505" y="195217"/>
                      <a:pt x="291505" y="176834"/>
                    </a:cubicBezTo>
                    <a:cubicBezTo>
                      <a:pt x="291505" y="158450"/>
                      <a:pt x="276550" y="143496"/>
                      <a:pt x="258167" y="143496"/>
                    </a:cubicBezTo>
                    <a:close/>
                    <a:moveTo>
                      <a:pt x="391517" y="143496"/>
                    </a:moveTo>
                    <a:cubicBezTo>
                      <a:pt x="373134" y="143496"/>
                      <a:pt x="358180" y="158450"/>
                      <a:pt x="358180" y="176834"/>
                    </a:cubicBezTo>
                    <a:cubicBezTo>
                      <a:pt x="358180" y="195217"/>
                      <a:pt x="373134" y="210171"/>
                      <a:pt x="391517" y="210171"/>
                    </a:cubicBezTo>
                    <a:cubicBezTo>
                      <a:pt x="409900" y="210171"/>
                      <a:pt x="424855" y="195217"/>
                      <a:pt x="424855" y="176834"/>
                    </a:cubicBezTo>
                    <a:cubicBezTo>
                      <a:pt x="424855" y="158450"/>
                      <a:pt x="409900" y="143496"/>
                      <a:pt x="391517" y="143496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  <p:grpSp>
          <p:nvGrpSpPr>
            <p:cNvPr id="28" name="i$lîďê"/>
            <p:cNvGrpSpPr/>
            <p:nvPr/>
          </p:nvGrpSpPr>
          <p:grpSpPr>
            <a:xfrm>
              <a:off x="3024659" y="1636689"/>
              <a:ext cx="410200" cy="410198"/>
              <a:chOff x="6470043" y="1482403"/>
              <a:chExt cx="410200" cy="410198"/>
            </a:xfrm>
          </p:grpSpPr>
          <p:sp>
            <p:nvSpPr>
              <p:cNvPr id="32" name="淘宝-想搞设计PPT(倒卖必究)-32"/>
              <p:cNvSpPr/>
              <p:nvPr/>
            </p:nvSpPr>
            <p:spPr>
              <a:xfrm>
                <a:off x="6470043" y="1482403"/>
                <a:ext cx="410200" cy="410198"/>
              </a:xfrm>
              <a:prstGeom prst="ellipse">
                <a:avLst/>
              </a:prstGeom>
              <a:solidFill>
                <a:srgbClr val="15548D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33" name="淘宝-想搞设计PPT(倒卖必究)-33"/>
              <p:cNvSpPr/>
              <p:nvPr/>
            </p:nvSpPr>
            <p:spPr>
              <a:xfrm>
                <a:off x="6586143" y="1624100"/>
                <a:ext cx="178001" cy="146215"/>
              </a:xfrm>
              <a:custGeom>
                <a:avLst/>
                <a:gdLst>
                  <a:gd name="connsiteX0" fmla="*/ 96626 w 533400"/>
                  <a:gd name="connsiteY0" fmla="*/ 133971 h 438150"/>
                  <a:gd name="connsiteX1" fmla="*/ 125201 w 533400"/>
                  <a:gd name="connsiteY1" fmla="*/ 286371 h 438150"/>
                  <a:gd name="connsiteX2" fmla="*/ 410951 w 533400"/>
                  <a:gd name="connsiteY2" fmla="*/ 286371 h 438150"/>
                  <a:gd name="connsiteX3" fmla="*/ 439526 w 533400"/>
                  <a:gd name="connsiteY3" fmla="*/ 133971 h 438150"/>
                  <a:gd name="connsiteX4" fmla="*/ 534776 w 533400"/>
                  <a:gd name="connsiteY4" fmla="*/ 133971 h 438150"/>
                  <a:gd name="connsiteX5" fmla="*/ 515726 w 533400"/>
                  <a:gd name="connsiteY5" fmla="*/ 381621 h 438150"/>
                  <a:gd name="connsiteX6" fmla="*/ 458576 w 533400"/>
                  <a:gd name="connsiteY6" fmla="*/ 381621 h 438150"/>
                  <a:gd name="connsiteX7" fmla="*/ 458576 w 533400"/>
                  <a:gd name="connsiteY7" fmla="*/ 438771 h 438150"/>
                  <a:gd name="connsiteX8" fmla="*/ 439526 w 533400"/>
                  <a:gd name="connsiteY8" fmla="*/ 438771 h 438150"/>
                  <a:gd name="connsiteX9" fmla="*/ 439526 w 533400"/>
                  <a:gd name="connsiteY9" fmla="*/ 381621 h 438150"/>
                  <a:gd name="connsiteX10" fmla="*/ 96626 w 533400"/>
                  <a:gd name="connsiteY10" fmla="*/ 381621 h 438150"/>
                  <a:gd name="connsiteX11" fmla="*/ 96626 w 533400"/>
                  <a:gd name="connsiteY11" fmla="*/ 438771 h 438150"/>
                  <a:gd name="connsiteX12" fmla="*/ 77576 w 533400"/>
                  <a:gd name="connsiteY12" fmla="*/ 438771 h 438150"/>
                  <a:gd name="connsiteX13" fmla="*/ 77576 w 533400"/>
                  <a:gd name="connsiteY13" fmla="*/ 381621 h 438150"/>
                  <a:gd name="connsiteX14" fmla="*/ 20426 w 533400"/>
                  <a:gd name="connsiteY14" fmla="*/ 381621 h 438150"/>
                  <a:gd name="connsiteX15" fmla="*/ 1376 w 533400"/>
                  <a:gd name="connsiteY15" fmla="*/ 133971 h 438150"/>
                  <a:gd name="connsiteX16" fmla="*/ 96626 w 533400"/>
                  <a:gd name="connsiteY16" fmla="*/ 133971 h 438150"/>
                  <a:gd name="connsiteX17" fmla="*/ 487151 w 533400"/>
                  <a:gd name="connsiteY17" fmla="*/ 621 h 438150"/>
                  <a:gd name="connsiteX18" fmla="*/ 487151 w 533400"/>
                  <a:gd name="connsiteY18" fmla="*/ 114921 h 438150"/>
                  <a:gd name="connsiteX19" fmla="*/ 425239 w 533400"/>
                  <a:gd name="connsiteY19" fmla="*/ 114921 h 438150"/>
                  <a:gd name="connsiteX20" fmla="*/ 396664 w 533400"/>
                  <a:gd name="connsiteY20" fmla="*/ 267321 h 438150"/>
                  <a:gd name="connsiteX21" fmla="*/ 139489 w 533400"/>
                  <a:gd name="connsiteY21" fmla="*/ 267321 h 438150"/>
                  <a:gd name="connsiteX22" fmla="*/ 110914 w 533400"/>
                  <a:gd name="connsiteY22" fmla="*/ 114921 h 438150"/>
                  <a:gd name="connsiteX23" fmla="*/ 58526 w 533400"/>
                  <a:gd name="connsiteY23" fmla="*/ 114921 h 438150"/>
                  <a:gd name="connsiteX24" fmla="*/ 58526 w 533400"/>
                  <a:gd name="connsiteY24" fmla="*/ 621 h 438150"/>
                  <a:gd name="connsiteX25" fmla="*/ 487151 w 533400"/>
                  <a:gd name="connsiteY25" fmla="*/ 621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33400" h="438150">
                    <a:moveTo>
                      <a:pt x="96626" y="133971"/>
                    </a:moveTo>
                    <a:lnTo>
                      <a:pt x="125201" y="286371"/>
                    </a:lnTo>
                    <a:lnTo>
                      <a:pt x="410951" y="286371"/>
                    </a:lnTo>
                    <a:lnTo>
                      <a:pt x="439526" y="133971"/>
                    </a:lnTo>
                    <a:lnTo>
                      <a:pt x="534776" y="133971"/>
                    </a:lnTo>
                    <a:lnTo>
                      <a:pt x="515726" y="381621"/>
                    </a:lnTo>
                    <a:lnTo>
                      <a:pt x="458576" y="381621"/>
                    </a:lnTo>
                    <a:lnTo>
                      <a:pt x="458576" y="438771"/>
                    </a:lnTo>
                    <a:lnTo>
                      <a:pt x="439526" y="438771"/>
                    </a:lnTo>
                    <a:lnTo>
                      <a:pt x="439526" y="381621"/>
                    </a:lnTo>
                    <a:lnTo>
                      <a:pt x="96626" y="381621"/>
                    </a:lnTo>
                    <a:lnTo>
                      <a:pt x="96626" y="438771"/>
                    </a:lnTo>
                    <a:lnTo>
                      <a:pt x="77576" y="438771"/>
                    </a:lnTo>
                    <a:lnTo>
                      <a:pt x="77576" y="381621"/>
                    </a:lnTo>
                    <a:lnTo>
                      <a:pt x="20426" y="381621"/>
                    </a:lnTo>
                    <a:lnTo>
                      <a:pt x="1376" y="133971"/>
                    </a:lnTo>
                    <a:lnTo>
                      <a:pt x="96626" y="133971"/>
                    </a:lnTo>
                    <a:close/>
                    <a:moveTo>
                      <a:pt x="487151" y="621"/>
                    </a:moveTo>
                    <a:lnTo>
                      <a:pt x="487151" y="114921"/>
                    </a:lnTo>
                    <a:lnTo>
                      <a:pt x="425239" y="114921"/>
                    </a:lnTo>
                    <a:lnTo>
                      <a:pt x="396664" y="267321"/>
                    </a:lnTo>
                    <a:lnTo>
                      <a:pt x="139489" y="267321"/>
                    </a:lnTo>
                    <a:lnTo>
                      <a:pt x="110914" y="114921"/>
                    </a:lnTo>
                    <a:lnTo>
                      <a:pt x="58526" y="114921"/>
                    </a:lnTo>
                    <a:lnTo>
                      <a:pt x="58526" y="621"/>
                    </a:lnTo>
                    <a:lnTo>
                      <a:pt x="487151" y="621"/>
                    </a:lnTo>
                    <a:close/>
                  </a:path>
                </a:pathLst>
              </a:cu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  <p:grpSp>
          <p:nvGrpSpPr>
            <p:cNvPr id="29" name="iŝḷíḋè"/>
            <p:cNvGrpSpPr/>
            <p:nvPr/>
          </p:nvGrpSpPr>
          <p:grpSpPr>
            <a:xfrm>
              <a:off x="3752935" y="1636689"/>
              <a:ext cx="410200" cy="410198"/>
              <a:chOff x="6470043" y="1482403"/>
              <a:chExt cx="410200" cy="410198"/>
            </a:xfrm>
          </p:grpSpPr>
          <p:sp>
            <p:nvSpPr>
              <p:cNvPr id="30" name="淘宝-想搞设计PPT(倒卖必究)-30"/>
              <p:cNvSpPr/>
              <p:nvPr/>
            </p:nvSpPr>
            <p:spPr>
              <a:xfrm>
                <a:off x="6470043" y="1482403"/>
                <a:ext cx="410200" cy="410198"/>
              </a:xfrm>
              <a:prstGeom prst="ellipse">
                <a:avLst/>
              </a:prstGeom>
              <a:solidFill>
                <a:srgbClr val="15548D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31" name="淘宝-想搞设计PPT(倒卖必究)-31"/>
              <p:cNvSpPr/>
              <p:nvPr/>
            </p:nvSpPr>
            <p:spPr>
              <a:xfrm>
                <a:off x="6586143" y="1609797"/>
                <a:ext cx="178001" cy="174822"/>
              </a:xfrm>
              <a:custGeom>
                <a:avLst/>
                <a:gdLst>
                  <a:gd name="connsiteX0" fmla="*/ 372339 w 533400"/>
                  <a:gd name="connsiteY0" fmla="*/ 276846 h 523875"/>
                  <a:gd name="connsiteX1" fmla="*/ 372339 w 533400"/>
                  <a:gd name="connsiteY1" fmla="*/ 524496 h 523875"/>
                  <a:gd name="connsiteX2" fmla="*/ 162789 w 533400"/>
                  <a:gd name="connsiteY2" fmla="*/ 524496 h 523875"/>
                  <a:gd name="connsiteX3" fmla="*/ 162789 w 533400"/>
                  <a:gd name="connsiteY3" fmla="*/ 276846 h 523875"/>
                  <a:gd name="connsiteX4" fmla="*/ 372339 w 533400"/>
                  <a:gd name="connsiteY4" fmla="*/ 276846 h 523875"/>
                  <a:gd name="connsiteX5" fmla="*/ 143739 w 533400"/>
                  <a:gd name="connsiteY5" fmla="*/ 114921 h 523875"/>
                  <a:gd name="connsiteX6" fmla="*/ 143739 w 533400"/>
                  <a:gd name="connsiteY6" fmla="*/ 153021 h 523875"/>
                  <a:gd name="connsiteX7" fmla="*/ 391389 w 533400"/>
                  <a:gd name="connsiteY7" fmla="*/ 153021 h 523875"/>
                  <a:gd name="connsiteX8" fmla="*/ 391389 w 533400"/>
                  <a:gd name="connsiteY8" fmla="*/ 114921 h 523875"/>
                  <a:gd name="connsiteX9" fmla="*/ 534264 w 533400"/>
                  <a:gd name="connsiteY9" fmla="*/ 114921 h 523875"/>
                  <a:gd name="connsiteX10" fmla="*/ 534264 w 533400"/>
                  <a:gd name="connsiteY10" fmla="*/ 410196 h 523875"/>
                  <a:gd name="connsiteX11" fmla="*/ 391389 w 533400"/>
                  <a:gd name="connsiteY11" fmla="*/ 410196 h 523875"/>
                  <a:gd name="connsiteX12" fmla="*/ 391389 w 533400"/>
                  <a:gd name="connsiteY12" fmla="*/ 257796 h 523875"/>
                  <a:gd name="connsiteX13" fmla="*/ 143739 w 533400"/>
                  <a:gd name="connsiteY13" fmla="*/ 257796 h 523875"/>
                  <a:gd name="connsiteX14" fmla="*/ 143739 w 533400"/>
                  <a:gd name="connsiteY14" fmla="*/ 410196 h 523875"/>
                  <a:gd name="connsiteX15" fmla="*/ 864 w 533400"/>
                  <a:gd name="connsiteY15" fmla="*/ 410196 h 523875"/>
                  <a:gd name="connsiteX16" fmla="*/ 864 w 533400"/>
                  <a:gd name="connsiteY16" fmla="*/ 186359 h 523875"/>
                  <a:gd name="connsiteX17" fmla="*/ 67539 w 533400"/>
                  <a:gd name="connsiteY17" fmla="*/ 114921 h 523875"/>
                  <a:gd name="connsiteX18" fmla="*/ 143739 w 533400"/>
                  <a:gd name="connsiteY18" fmla="*/ 114921 h 523875"/>
                  <a:gd name="connsiteX19" fmla="*/ 462827 w 533400"/>
                  <a:gd name="connsiteY19" fmla="*/ 172071 h 523875"/>
                  <a:gd name="connsiteX20" fmla="*/ 448539 w 533400"/>
                  <a:gd name="connsiteY20" fmla="*/ 186359 h 523875"/>
                  <a:gd name="connsiteX21" fmla="*/ 462827 w 533400"/>
                  <a:gd name="connsiteY21" fmla="*/ 200646 h 523875"/>
                  <a:gd name="connsiteX22" fmla="*/ 477114 w 533400"/>
                  <a:gd name="connsiteY22" fmla="*/ 186359 h 523875"/>
                  <a:gd name="connsiteX23" fmla="*/ 462827 w 533400"/>
                  <a:gd name="connsiteY23" fmla="*/ 172071 h 523875"/>
                  <a:gd name="connsiteX24" fmla="*/ 372339 w 533400"/>
                  <a:gd name="connsiteY24" fmla="*/ 621 h 523875"/>
                  <a:gd name="connsiteX25" fmla="*/ 372339 w 533400"/>
                  <a:gd name="connsiteY25" fmla="*/ 133971 h 523875"/>
                  <a:gd name="connsiteX26" fmla="*/ 162789 w 533400"/>
                  <a:gd name="connsiteY26" fmla="*/ 133971 h 523875"/>
                  <a:gd name="connsiteX27" fmla="*/ 162789 w 533400"/>
                  <a:gd name="connsiteY27" fmla="*/ 621 h 523875"/>
                  <a:gd name="connsiteX28" fmla="*/ 372339 w 533400"/>
                  <a:gd name="connsiteY28" fmla="*/ 621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533400" h="523875">
                    <a:moveTo>
                      <a:pt x="372339" y="276846"/>
                    </a:moveTo>
                    <a:lnTo>
                      <a:pt x="372339" y="524496"/>
                    </a:lnTo>
                    <a:lnTo>
                      <a:pt x="162789" y="524496"/>
                    </a:lnTo>
                    <a:lnTo>
                      <a:pt x="162789" y="276846"/>
                    </a:lnTo>
                    <a:lnTo>
                      <a:pt x="372339" y="276846"/>
                    </a:lnTo>
                    <a:close/>
                    <a:moveTo>
                      <a:pt x="143739" y="114921"/>
                    </a:moveTo>
                    <a:lnTo>
                      <a:pt x="143739" y="153021"/>
                    </a:lnTo>
                    <a:lnTo>
                      <a:pt x="391389" y="153021"/>
                    </a:lnTo>
                    <a:lnTo>
                      <a:pt x="391389" y="114921"/>
                    </a:lnTo>
                    <a:lnTo>
                      <a:pt x="534264" y="114921"/>
                    </a:lnTo>
                    <a:lnTo>
                      <a:pt x="534264" y="410196"/>
                    </a:lnTo>
                    <a:lnTo>
                      <a:pt x="391389" y="410196"/>
                    </a:lnTo>
                    <a:lnTo>
                      <a:pt x="391389" y="257796"/>
                    </a:lnTo>
                    <a:lnTo>
                      <a:pt x="143739" y="257796"/>
                    </a:lnTo>
                    <a:lnTo>
                      <a:pt x="143739" y="410196"/>
                    </a:lnTo>
                    <a:lnTo>
                      <a:pt x="864" y="410196"/>
                    </a:lnTo>
                    <a:lnTo>
                      <a:pt x="864" y="186359"/>
                    </a:lnTo>
                    <a:lnTo>
                      <a:pt x="67539" y="114921"/>
                    </a:lnTo>
                    <a:lnTo>
                      <a:pt x="143739" y="114921"/>
                    </a:lnTo>
                    <a:close/>
                    <a:moveTo>
                      <a:pt x="462827" y="172071"/>
                    </a:moveTo>
                    <a:cubicBezTo>
                      <a:pt x="454921" y="172071"/>
                      <a:pt x="448539" y="178453"/>
                      <a:pt x="448539" y="186359"/>
                    </a:cubicBezTo>
                    <a:cubicBezTo>
                      <a:pt x="448539" y="194264"/>
                      <a:pt x="454921" y="200646"/>
                      <a:pt x="462827" y="200646"/>
                    </a:cubicBezTo>
                    <a:cubicBezTo>
                      <a:pt x="470732" y="200646"/>
                      <a:pt x="477114" y="194264"/>
                      <a:pt x="477114" y="186359"/>
                    </a:cubicBezTo>
                    <a:cubicBezTo>
                      <a:pt x="477114" y="178453"/>
                      <a:pt x="470732" y="172071"/>
                      <a:pt x="462827" y="172071"/>
                    </a:cubicBezTo>
                    <a:close/>
                    <a:moveTo>
                      <a:pt x="372339" y="621"/>
                    </a:moveTo>
                    <a:lnTo>
                      <a:pt x="372339" y="133971"/>
                    </a:lnTo>
                    <a:lnTo>
                      <a:pt x="162789" y="133971"/>
                    </a:lnTo>
                    <a:lnTo>
                      <a:pt x="162789" y="621"/>
                    </a:lnTo>
                    <a:lnTo>
                      <a:pt x="372339" y="621"/>
                    </a:lnTo>
                    <a:close/>
                  </a:path>
                </a:pathLst>
              </a:cu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</p:grpSp>
      <p:grpSp>
        <p:nvGrpSpPr>
          <p:cNvPr id="36" name="组合 35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37" name="淘宝-想搞设计PPT(倒卖必究)-37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38" name="淘宝-想搞设计PPT(倒卖必究)-38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淘宝-想搞设计PPT(倒卖必究)-39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40" name="淘宝-想搞设计PPT(倒卖必究)-40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41" name="淘宝-想搞设计PPT(倒卖必究)-41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淘宝-想搞设计PPT(倒卖必究)-42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43" name="淘宝-想搞设计PPT(倒卖必究)-43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淘宝-想搞设计PPT(倒卖必究)-44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研究成果</a:t>
              </a:r>
            </a:p>
          </p:txBody>
        </p:sp>
        <p:cxnSp>
          <p:nvCxnSpPr>
            <p:cNvPr id="45" name="淘宝-想搞设计PPT(倒卖必究)-45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淘宝-想搞设计PPT(倒卖必究)-46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55" name="Picture 54" descr="华中科技大学.pn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48" name="淘宝-想搞设计PPT(倒卖必究)-48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淘宝-想搞设计PPT(倒卖必究)-60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59" name="淘宝-想搞设计PPT(倒卖必究)-59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8" name="淘宝-想搞设计PPT(倒卖必究)-58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2</a:t>
            </a:fld>
            <a:endParaRPr lang="zh-CN" altLang="en-US"/>
          </a:p>
        </p:txBody>
      </p:sp>
      <p:pic>
        <p:nvPicPr>
          <p:cNvPr id="98" name="淘宝-想搞设计PPT(倒卖必究)-98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11"/>
            <a:ext cx="12136482" cy="8355260"/>
          </a:xfrm>
          <a:prstGeom prst="rect">
            <a:avLst/>
          </a:prstGeom>
        </p:spPr>
      </p:pic>
      <p:grpSp>
        <p:nvGrpSpPr>
          <p:cNvPr id="65" name="组合 64"/>
          <p:cNvGrpSpPr/>
          <p:nvPr/>
        </p:nvGrpSpPr>
        <p:grpSpPr>
          <a:xfrm>
            <a:off x="-2877536" y="3059941"/>
            <a:ext cx="9077075" cy="2404937"/>
            <a:chOff x="-2877536" y="3059941"/>
            <a:chExt cx="9077075" cy="2404937"/>
          </a:xfrm>
        </p:grpSpPr>
        <p:sp>
          <p:nvSpPr>
            <p:cNvPr id="53" name="淘宝-想搞设计PPT(倒卖必究)-53"/>
            <p:cNvSpPr/>
            <p:nvPr/>
          </p:nvSpPr>
          <p:spPr>
            <a:xfrm>
              <a:off x="-2877536" y="3059941"/>
              <a:ext cx="9077075" cy="2404937"/>
            </a:xfrm>
            <a:custGeom>
              <a:avLst/>
              <a:gdLst>
                <a:gd name="connsiteX0" fmla="*/ 9438968 w 9438968"/>
                <a:gd name="connsiteY0" fmla="*/ 0 h 3342968"/>
                <a:gd name="connsiteX1" fmla="*/ 9181191 w 9438968"/>
                <a:gd name="connsiteY1" fmla="*/ 521689 h 3342968"/>
                <a:gd name="connsiteX2" fmla="*/ 9181191 w 9438968"/>
                <a:gd name="connsiteY2" fmla="*/ 521689 h 3342968"/>
                <a:gd name="connsiteX3" fmla="*/ 1651827 w 9438968"/>
                <a:gd name="connsiteY3" fmla="*/ 0 h 3342968"/>
                <a:gd name="connsiteX4" fmla="*/ 8878768 w 9438968"/>
                <a:gd name="connsiteY4" fmla="*/ 0 h 3342968"/>
                <a:gd name="connsiteX5" fmla="*/ 8879059 w 9438968"/>
                <a:gd name="connsiteY5" fmla="*/ 502 h 3342968"/>
                <a:gd name="connsiteX6" fmla="*/ 8884040 w 9438968"/>
                <a:gd name="connsiteY6" fmla="*/ 0 h 3342968"/>
                <a:gd name="connsiteX7" fmla="*/ 9225684 w 9438968"/>
                <a:gd name="connsiteY7" fmla="*/ 341644 h 3342968"/>
                <a:gd name="connsiteX8" fmla="*/ 9198836 w 9438968"/>
                <a:gd name="connsiteY8" fmla="*/ 474628 h 3342968"/>
                <a:gd name="connsiteX9" fmla="*/ 9177112 w 9438968"/>
                <a:gd name="connsiteY9" fmla="*/ 514652 h 3342968"/>
                <a:gd name="connsiteX10" fmla="*/ 9181191 w 9438968"/>
                <a:gd name="connsiteY10" fmla="*/ 521689 h 3342968"/>
                <a:gd name="connsiteX11" fmla="*/ 7874773 w 9438968"/>
                <a:gd name="connsiteY11" fmla="*/ 3165618 h 3342968"/>
                <a:gd name="connsiteX12" fmla="*/ 7866912 w 9438968"/>
                <a:gd name="connsiteY12" fmla="*/ 3170590 h 3342968"/>
                <a:gd name="connsiteX13" fmla="*/ 7855106 w 9438968"/>
                <a:gd name="connsiteY13" fmla="*/ 3192341 h 3342968"/>
                <a:gd name="connsiteX14" fmla="*/ 7640662 w 9438968"/>
                <a:gd name="connsiteY14" fmla="*/ 3336027 h 3342968"/>
                <a:gd name="connsiteX15" fmla="*/ 7598607 w 9438968"/>
                <a:gd name="connsiteY15" fmla="*/ 3340267 h 3342968"/>
                <a:gd name="connsiteX16" fmla="*/ 7594335 w 9438968"/>
                <a:gd name="connsiteY16" fmla="*/ 3342968 h 3342968"/>
                <a:gd name="connsiteX17" fmla="*/ 7571809 w 9438968"/>
                <a:gd name="connsiteY17" fmla="*/ 3342968 h 3342968"/>
                <a:gd name="connsiteX18" fmla="*/ 0 w 9438968"/>
                <a:gd name="connsiteY18" fmla="*/ 3342968 h 3342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438968" h="3342968">
                  <a:moveTo>
                    <a:pt x="9438968" y="0"/>
                  </a:moveTo>
                  <a:lnTo>
                    <a:pt x="9181191" y="521689"/>
                  </a:lnTo>
                  <a:lnTo>
                    <a:pt x="9181191" y="521689"/>
                  </a:lnTo>
                  <a:close/>
                  <a:moveTo>
                    <a:pt x="1651827" y="0"/>
                  </a:moveTo>
                  <a:lnTo>
                    <a:pt x="8878768" y="0"/>
                  </a:lnTo>
                  <a:lnTo>
                    <a:pt x="8879059" y="502"/>
                  </a:lnTo>
                  <a:lnTo>
                    <a:pt x="8884040" y="0"/>
                  </a:lnTo>
                  <a:cubicBezTo>
                    <a:pt x="9072725" y="0"/>
                    <a:pt x="9225684" y="152959"/>
                    <a:pt x="9225684" y="341644"/>
                  </a:cubicBezTo>
                  <a:cubicBezTo>
                    <a:pt x="9225684" y="388816"/>
                    <a:pt x="9216124" y="433754"/>
                    <a:pt x="9198836" y="474628"/>
                  </a:cubicBezTo>
                  <a:lnTo>
                    <a:pt x="9177112" y="514652"/>
                  </a:lnTo>
                  <a:lnTo>
                    <a:pt x="9181191" y="521689"/>
                  </a:lnTo>
                  <a:lnTo>
                    <a:pt x="7874773" y="3165618"/>
                  </a:lnTo>
                  <a:lnTo>
                    <a:pt x="7866912" y="3170590"/>
                  </a:lnTo>
                  <a:lnTo>
                    <a:pt x="7855106" y="3192341"/>
                  </a:lnTo>
                  <a:cubicBezTo>
                    <a:pt x="7805989" y="3265043"/>
                    <a:pt x="7729623" y="3317823"/>
                    <a:pt x="7640662" y="3336027"/>
                  </a:cubicBezTo>
                  <a:lnTo>
                    <a:pt x="7598607" y="3340267"/>
                  </a:lnTo>
                  <a:lnTo>
                    <a:pt x="7594335" y="3342968"/>
                  </a:lnTo>
                  <a:lnTo>
                    <a:pt x="7571809" y="3342968"/>
                  </a:lnTo>
                  <a:lnTo>
                    <a:pt x="0" y="3342968"/>
                  </a:lnTo>
                  <a:close/>
                </a:path>
              </a:pathLst>
            </a:custGeom>
            <a:gradFill>
              <a:gsLst>
                <a:gs pos="34000">
                  <a:srgbClr val="135890"/>
                </a:gs>
                <a:gs pos="100000">
                  <a:srgbClr val="135890">
                    <a:lumMod val="80000"/>
                    <a:lumOff val="2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4" name="淘宝-想搞设计PPT(倒卖必究)-54"/>
            <p:cNvSpPr txBox="1"/>
            <p:nvPr/>
          </p:nvSpPr>
          <p:spPr>
            <a:xfrm>
              <a:off x="421701" y="3379059"/>
              <a:ext cx="410077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8000" dirty="0">
                  <a:solidFill>
                    <a:schemeClr val="bg1"/>
                  </a:solidFill>
                  <a:latin typeface="+mj-lt"/>
                  <a:ea typeface="字魂230号-快乐萌新体" panose="00000500000000000000" pitchFamily="2" charset="-122"/>
                </a:rPr>
                <a:t>目录</a:t>
              </a: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6785265" y="1409792"/>
            <a:ext cx="5804989" cy="707886"/>
            <a:chOff x="6785265" y="1409792"/>
            <a:chExt cx="5804989" cy="707886"/>
          </a:xfrm>
        </p:grpSpPr>
        <p:sp>
          <p:nvSpPr>
            <p:cNvPr id="83" name="淘宝-想搞设计PPT(倒卖必究)-83"/>
            <p:cNvSpPr txBox="1"/>
            <p:nvPr/>
          </p:nvSpPr>
          <p:spPr>
            <a:xfrm>
              <a:off x="6785265" y="1409792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i="1" dirty="0">
                  <a:solidFill/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01</a:t>
              </a:r>
              <a:endParaRPr lang="zh-CN" altLang="en-US" sz="4000" i="1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84" name="淘宝-想搞设计PPT(倒卖必究)-84"/>
            <p:cNvSpPr txBox="1"/>
            <p:nvPr/>
          </p:nvSpPr>
          <p:spPr>
            <a:xfrm>
              <a:off x="7611854" y="1763735"/>
              <a:ext cx="4978400" cy="299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000" dirty="0">
                  <a:solidFill/>
                  <a:latin typeface="+mj-lt"/>
                  <a:ea typeface="思源黑体 CN Bold" panose="020B0800000000000000" pitchFamily="34" charset="-122"/>
                </a:rPr>
                <a:t>Copy paste fonts. Choose the only </a:t>
              </a:r>
              <a:r>
                <a:rPr lang="en-US" altLang="zh-CN" sz="1000" dirty="0" err="1">
                  <a:latin typeface="+mj-lt"/>
                  <a:ea typeface="思源黑体 CN Bold" panose="020B0800000000000000" pitchFamily="34" charset="-122"/>
                </a:rPr>
                <a:t>optio</a:t>
              </a:r>
              <a:r>
                <a:rPr lang="en-US" altLang="zh-CN" sz="1000" dirty="0">
                  <a:latin typeface="+mj-lt"/>
                  <a:ea typeface="思源黑体 CN Bold" panose="020B0800000000000000" pitchFamily="34" charset="-122"/>
                </a:rPr>
                <a:t> to retain text……</a:t>
              </a:r>
            </a:p>
          </p:txBody>
        </p:sp>
        <p:sp>
          <p:nvSpPr>
            <p:cNvPr id="85" name="淘宝-想搞设计PPT(倒卖必究)-85"/>
            <p:cNvSpPr txBox="1"/>
            <p:nvPr/>
          </p:nvSpPr>
          <p:spPr>
            <a:xfrm>
              <a:off x="7611854" y="1458203"/>
              <a:ext cx="4978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/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Text here</a:t>
              </a:r>
              <a:endParaRPr lang="zh-CN" altLang="en-US" b="1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6785265" y="2633094"/>
            <a:ext cx="5804989" cy="707886"/>
            <a:chOff x="6785265" y="2633094"/>
            <a:chExt cx="5804989" cy="707886"/>
          </a:xfrm>
        </p:grpSpPr>
        <p:sp>
          <p:nvSpPr>
            <p:cNvPr id="87" name="淘宝-想搞设计PPT(倒卖必究)-87"/>
            <p:cNvSpPr txBox="1"/>
            <p:nvPr/>
          </p:nvSpPr>
          <p:spPr>
            <a:xfrm>
              <a:off x="6785265" y="2633094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i="1" dirty="0">
                  <a:solidFill/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02</a:t>
              </a:r>
              <a:endParaRPr lang="zh-CN" altLang="en-US" sz="4000" i="1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88" name="淘宝-想搞设计PPT(倒卖必究)-88"/>
            <p:cNvSpPr txBox="1"/>
            <p:nvPr/>
          </p:nvSpPr>
          <p:spPr>
            <a:xfrm>
              <a:off x="7611854" y="2987037"/>
              <a:ext cx="4978400" cy="299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000" dirty="0">
                  <a:solidFill/>
                  <a:latin typeface="+mj-lt"/>
                  <a:ea typeface="思源黑体 CN Bold" panose="020B0800000000000000" pitchFamily="34" charset="-122"/>
                </a:rPr>
                <a:t>Copy paste fonts. Choose the only </a:t>
              </a:r>
              <a:r>
                <a:rPr lang="en-US" altLang="zh-CN" sz="1000" dirty="0" err="1">
                  <a:latin typeface="+mj-lt"/>
                  <a:ea typeface="思源黑体 CN Bold" panose="020B0800000000000000" pitchFamily="34" charset="-122"/>
                </a:rPr>
                <a:t>optio</a:t>
              </a:r>
              <a:r>
                <a:rPr lang="en-US" altLang="zh-CN" sz="1000" dirty="0">
                  <a:latin typeface="+mj-lt"/>
                  <a:ea typeface="思源黑体 CN Bold" panose="020B0800000000000000" pitchFamily="34" charset="-122"/>
                </a:rPr>
                <a:t> to retain text……</a:t>
              </a:r>
            </a:p>
          </p:txBody>
        </p:sp>
        <p:sp>
          <p:nvSpPr>
            <p:cNvPr id="89" name="淘宝-想搞设计PPT(倒卖必究)-89"/>
            <p:cNvSpPr txBox="1"/>
            <p:nvPr/>
          </p:nvSpPr>
          <p:spPr>
            <a:xfrm>
              <a:off x="7611854" y="2681505"/>
              <a:ext cx="4978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/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Text here</a:t>
              </a:r>
              <a:endParaRPr lang="zh-CN" altLang="en-US" b="1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6785265" y="3856396"/>
            <a:ext cx="5804989" cy="707886"/>
            <a:chOff x="6785265" y="3856396"/>
            <a:chExt cx="5804989" cy="707886"/>
          </a:xfrm>
        </p:grpSpPr>
        <p:sp>
          <p:nvSpPr>
            <p:cNvPr id="91" name="淘宝-想搞设计PPT(倒卖必究)-91"/>
            <p:cNvSpPr txBox="1"/>
            <p:nvPr/>
          </p:nvSpPr>
          <p:spPr>
            <a:xfrm>
              <a:off x="6785265" y="3856396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i="1" dirty="0">
                  <a:solidFill/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03</a:t>
              </a:r>
              <a:endParaRPr lang="zh-CN" altLang="en-US" sz="4000" i="1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92" name="淘宝-想搞设计PPT(倒卖必究)-92"/>
            <p:cNvSpPr txBox="1"/>
            <p:nvPr/>
          </p:nvSpPr>
          <p:spPr>
            <a:xfrm>
              <a:off x="7611854" y="4210339"/>
              <a:ext cx="4978400" cy="299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000" dirty="0">
                  <a:solidFill/>
                  <a:latin typeface="+mj-lt"/>
                  <a:ea typeface="思源黑体 CN Bold" panose="020B0800000000000000" pitchFamily="34" charset="-122"/>
                </a:rPr>
                <a:t>Copy paste fonts. Choose the only </a:t>
              </a:r>
              <a:r>
                <a:rPr lang="en-US" altLang="zh-CN" sz="1000" dirty="0" err="1">
                  <a:latin typeface="+mj-lt"/>
                  <a:ea typeface="思源黑体 CN Bold" panose="020B0800000000000000" pitchFamily="34" charset="-122"/>
                </a:rPr>
                <a:t>optio</a:t>
              </a:r>
              <a:r>
                <a:rPr lang="en-US" altLang="zh-CN" sz="1000" dirty="0">
                  <a:latin typeface="+mj-lt"/>
                  <a:ea typeface="思源黑体 CN Bold" panose="020B0800000000000000" pitchFamily="34" charset="-122"/>
                </a:rPr>
                <a:t> to retain text……</a:t>
              </a:r>
            </a:p>
          </p:txBody>
        </p:sp>
        <p:sp>
          <p:nvSpPr>
            <p:cNvPr id="93" name="淘宝-想搞设计PPT(倒卖必究)-93"/>
            <p:cNvSpPr txBox="1"/>
            <p:nvPr/>
          </p:nvSpPr>
          <p:spPr>
            <a:xfrm>
              <a:off x="7611854" y="3904807"/>
              <a:ext cx="4978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/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Text here</a:t>
              </a:r>
              <a:endParaRPr lang="zh-CN" altLang="en-US" b="1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6785265" y="5079698"/>
            <a:ext cx="5804989" cy="707886"/>
            <a:chOff x="6785265" y="5079698"/>
            <a:chExt cx="5804989" cy="707886"/>
          </a:xfrm>
        </p:grpSpPr>
        <p:sp>
          <p:nvSpPr>
            <p:cNvPr id="95" name="淘宝-想搞设计PPT(倒卖必究)-95"/>
            <p:cNvSpPr txBox="1"/>
            <p:nvPr/>
          </p:nvSpPr>
          <p:spPr>
            <a:xfrm>
              <a:off x="6785265" y="5079698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i="1" dirty="0">
                  <a:solidFill/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04</a:t>
              </a:r>
              <a:endParaRPr lang="zh-CN" altLang="en-US" sz="4000" i="1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96" name="淘宝-想搞设计PPT(倒卖必究)-96"/>
            <p:cNvSpPr txBox="1"/>
            <p:nvPr/>
          </p:nvSpPr>
          <p:spPr>
            <a:xfrm>
              <a:off x="7611854" y="5433641"/>
              <a:ext cx="4978400" cy="299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000" dirty="0">
                  <a:solidFill/>
                  <a:latin typeface="+mj-lt"/>
                  <a:ea typeface="思源黑体 CN Bold" panose="020B0800000000000000" pitchFamily="34" charset="-122"/>
                </a:rPr>
                <a:t>Copy paste fonts. Choose the only </a:t>
              </a:r>
              <a:r>
                <a:rPr lang="en-US" altLang="zh-CN" sz="1000" dirty="0" err="1">
                  <a:latin typeface="+mj-lt"/>
                  <a:ea typeface="思源黑体 CN Bold" panose="020B0800000000000000" pitchFamily="34" charset="-122"/>
                </a:rPr>
                <a:t>optio</a:t>
              </a:r>
              <a:r>
                <a:rPr lang="en-US" altLang="zh-CN" sz="1000" dirty="0">
                  <a:latin typeface="+mj-lt"/>
                  <a:ea typeface="思源黑体 CN Bold" panose="020B0800000000000000" pitchFamily="34" charset="-122"/>
                </a:rPr>
                <a:t> to retain text……</a:t>
              </a:r>
            </a:p>
          </p:txBody>
        </p:sp>
        <p:sp>
          <p:nvSpPr>
            <p:cNvPr id="97" name="淘宝-想搞设计PPT(倒卖必究)-97"/>
            <p:cNvSpPr txBox="1"/>
            <p:nvPr/>
          </p:nvSpPr>
          <p:spPr>
            <a:xfrm>
              <a:off x="7611854" y="5128109"/>
              <a:ext cx="4978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/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Text here</a:t>
              </a:r>
              <a:endParaRPr lang="zh-CN" altLang="en-US" b="1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pic>
        <p:nvPicPr>
          <p:cNvPr id="99" name="Picture 98" descr="华中科技大学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701" y="1168737"/>
            <a:ext cx="4105758" cy="901798"/>
          </a:xfrm>
          <a:prstGeom prst="rect">
            <a:avLst/>
          </a:prstGeom>
        </p:spPr>
      </p:pic>
    </p:spTree>
  </p:cSld>
  <p:clrMapOvr>
    <a:masterClrMapping/>
  </p:clrMapOvr>
  <p:transition spd="slow" advClick="0" advTm="2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淘宝-想搞设计PPT(倒卖必究)-42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淘宝-想搞设计PPT(倒卖必究)-2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20</a:t>
            </a:fld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1487488" y="1844824"/>
            <a:ext cx="2773049" cy="2789165"/>
            <a:chOff x="1487488" y="1844824"/>
            <a:chExt cx="2773049" cy="2789165"/>
          </a:xfrm>
        </p:grpSpPr>
        <p:sp>
          <p:nvSpPr>
            <p:cNvPr id="31" name="淘宝-想搞设计PPT(倒卖必究)-31"/>
            <p:cNvSpPr/>
            <p:nvPr/>
          </p:nvSpPr>
          <p:spPr>
            <a:xfrm>
              <a:off x="1805629" y="3040116"/>
              <a:ext cx="1474380" cy="1593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1" h="21600" extrusionOk="0">
                  <a:moveTo>
                    <a:pt x="5280" y="0"/>
                  </a:moveTo>
                  <a:cubicBezTo>
                    <a:pt x="3204" y="2259"/>
                    <a:pt x="1680" y="4913"/>
                    <a:pt x="813" y="7779"/>
                  </a:cubicBezTo>
                  <a:cubicBezTo>
                    <a:pt x="-25" y="10550"/>
                    <a:pt x="-229" y="13457"/>
                    <a:pt x="265" y="16300"/>
                  </a:cubicBezTo>
                  <a:cubicBezTo>
                    <a:pt x="404" y="17103"/>
                    <a:pt x="601" y="17902"/>
                    <a:pt x="990" y="18630"/>
                  </a:cubicBezTo>
                  <a:cubicBezTo>
                    <a:pt x="1931" y="20395"/>
                    <a:pt x="3832" y="21535"/>
                    <a:pt x="5941" y="21600"/>
                  </a:cubicBezTo>
                  <a:lnTo>
                    <a:pt x="21371" y="21600"/>
                  </a:lnTo>
                  <a:cubicBezTo>
                    <a:pt x="19419" y="21096"/>
                    <a:pt x="17565" y="20317"/>
                    <a:pt x="15869" y="19294"/>
                  </a:cubicBezTo>
                  <a:cubicBezTo>
                    <a:pt x="13027" y="17578"/>
                    <a:pt x="10708" y="15213"/>
                    <a:pt x="8727" y="12746"/>
                  </a:cubicBezTo>
                  <a:cubicBezTo>
                    <a:pt x="7014" y="10612"/>
                    <a:pt x="5505" y="8320"/>
                    <a:pt x="4932" y="5650"/>
                  </a:cubicBezTo>
                  <a:cubicBezTo>
                    <a:pt x="4529" y="3776"/>
                    <a:pt x="4646" y="1830"/>
                    <a:pt x="5280" y="0"/>
                  </a:cubicBezTo>
                  <a:close/>
                </a:path>
              </a:pathLst>
            </a:custGeom>
            <a:solidFill>
              <a:srgbClr val="15548D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2" name="淘宝-想搞设计PPT(倒卖必究)-32"/>
            <p:cNvSpPr/>
            <p:nvPr/>
          </p:nvSpPr>
          <p:spPr>
            <a:xfrm rot="17288654">
              <a:off x="2573784" y="3011012"/>
              <a:ext cx="1474380" cy="1593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1" h="21600" extrusionOk="0">
                  <a:moveTo>
                    <a:pt x="5280" y="0"/>
                  </a:moveTo>
                  <a:cubicBezTo>
                    <a:pt x="3204" y="2259"/>
                    <a:pt x="1680" y="4913"/>
                    <a:pt x="813" y="7779"/>
                  </a:cubicBezTo>
                  <a:cubicBezTo>
                    <a:pt x="-25" y="10550"/>
                    <a:pt x="-229" y="13457"/>
                    <a:pt x="265" y="16300"/>
                  </a:cubicBezTo>
                  <a:cubicBezTo>
                    <a:pt x="404" y="17103"/>
                    <a:pt x="601" y="17902"/>
                    <a:pt x="990" y="18630"/>
                  </a:cubicBezTo>
                  <a:cubicBezTo>
                    <a:pt x="1931" y="20395"/>
                    <a:pt x="3832" y="21535"/>
                    <a:pt x="5941" y="21600"/>
                  </a:cubicBezTo>
                  <a:lnTo>
                    <a:pt x="21371" y="21600"/>
                  </a:lnTo>
                  <a:cubicBezTo>
                    <a:pt x="19419" y="21096"/>
                    <a:pt x="17565" y="20317"/>
                    <a:pt x="15869" y="19294"/>
                  </a:cubicBezTo>
                  <a:cubicBezTo>
                    <a:pt x="13027" y="17578"/>
                    <a:pt x="10708" y="15213"/>
                    <a:pt x="8727" y="12746"/>
                  </a:cubicBezTo>
                  <a:cubicBezTo>
                    <a:pt x="7014" y="10612"/>
                    <a:pt x="5505" y="8320"/>
                    <a:pt x="4932" y="5650"/>
                  </a:cubicBezTo>
                  <a:cubicBezTo>
                    <a:pt x="4529" y="3776"/>
                    <a:pt x="4646" y="1830"/>
                    <a:pt x="5280" y="0"/>
                  </a:cubicBezTo>
                  <a:close/>
                </a:path>
              </a:pathLst>
            </a:custGeom>
            <a:solidFill>
              <a:srgbClr val="15548D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3" name="淘宝-想搞设计PPT(倒卖必究)-33"/>
            <p:cNvSpPr/>
            <p:nvPr/>
          </p:nvSpPr>
          <p:spPr>
            <a:xfrm rot="12959466">
              <a:off x="2786157" y="2275543"/>
              <a:ext cx="1474380" cy="1593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1" h="21600" extrusionOk="0">
                  <a:moveTo>
                    <a:pt x="5280" y="0"/>
                  </a:moveTo>
                  <a:cubicBezTo>
                    <a:pt x="3204" y="2259"/>
                    <a:pt x="1680" y="4913"/>
                    <a:pt x="813" y="7779"/>
                  </a:cubicBezTo>
                  <a:cubicBezTo>
                    <a:pt x="-25" y="10550"/>
                    <a:pt x="-229" y="13457"/>
                    <a:pt x="265" y="16300"/>
                  </a:cubicBezTo>
                  <a:cubicBezTo>
                    <a:pt x="404" y="17103"/>
                    <a:pt x="601" y="17902"/>
                    <a:pt x="990" y="18630"/>
                  </a:cubicBezTo>
                  <a:cubicBezTo>
                    <a:pt x="1931" y="20395"/>
                    <a:pt x="3832" y="21535"/>
                    <a:pt x="5941" y="21600"/>
                  </a:cubicBezTo>
                  <a:lnTo>
                    <a:pt x="21371" y="21600"/>
                  </a:lnTo>
                  <a:cubicBezTo>
                    <a:pt x="19419" y="21096"/>
                    <a:pt x="17565" y="20317"/>
                    <a:pt x="15869" y="19294"/>
                  </a:cubicBezTo>
                  <a:cubicBezTo>
                    <a:pt x="13027" y="17578"/>
                    <a:pt x="10708" y="15213"/>
                    <a:pt x="8727" y="12746"/>
                  </a:cubicBezTo>
                  <a:cubicBezTo>
                    <a:pt x="7014" y="10612"/>
                    <a:pt x="5505" y="8320"/>
                    <a:pt x="4932" y="5650"/>
                  </a:cubicBezTo>
                  <a:cubicBezTo>
                    <a:pt x="4529" y="3776"/>
                    <a:pt x="4646" y="1830"/>
                    <a:pt x="5280" y="0"/>
                  </a:cubicBezTo>
                  <a:close/>
                </a:path>
              </a:pathLst>
            </a:custGeom>
            <a:solidFill>
              <a:srgbClr val="BFBFB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4" name="淘宝-想搞设计PPT(倒卖必究)-34"/>
            <p:cNvSpPr/>
            <p:nvPr/>
          </p:nvSpPr>
          <p:spPr>
            <a:xfrm rot="8630810">
              <a:off x="2146959" y="1844824"/>
              <a:ext cx="1474380" cy="1593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1" h="21600" extrusionOk="0">
                  <a:moveTo>
                    <a:pt x="5280" y="0"/>
                  </a:moveTo>
                  <a:cubicBezTo>
                    <a:pt x="3204" y="2259"/>
                    <a:pt x="1680" y="4913"/>
                    <a:pt x="813" y="7779"/>
                  </a:cubicBezTo>
                  <a:cubicBezTo>
                    <a:pt x="-25" y="10550"/>
                    <a:pt x="-229" y="13457"/>
                    <a:pt x="265" y="16300"/>
                  </a:cubicBezTo>
                  <a:cubicBezTo>
                    <a:pt x="404" y="17103"/>
                    <a:pt x="601" y="17902"/>
                    <a:pt x="990" y="18630"/>
                  </a:cubicBezTo>
                  <a:cubicBezTo>
                    <a:pt x="1931" y="20395"/>
                    <a:pt x="3832" y="21535"/>
                    <a:pt x="5941" y="21600"/>
                  </a:cubicBezTo>
                  <a:lnTo>
                    <a:pt x="21371" y="21600"/>
                  </a:lnTo>
                  <a:cubicBezTo>
                    <a:pt x="19419" y="21096"/>
                    <a:pt x="17565" y="20317"/>
                    <a:pt x="15869" y="19294"/>
                  </a:cubicBezTo>
                  <a:cubicBezTo>
                    <a:pt x="13027" y="17578"/>
                    <a:pt x="10708" y="15213"/>
                    <a:pt x="8727" y="12746"/>
                  </a:cubicBezTo>
                  <a:cubicBezTo>
                    <a:pt x="7014" y="10612"/>
                    <a:pt x="5505" y="8320"/>
                    <a:pt x="4932" y="5650"/>
                  </a:cubicBezTo>
                  <a:cubicBezTo>
                    <a:pt x="4529" y="3776"/>
                    <a:pt x="4646" y="1830"/>
                    <a:pt x="5280" y="0"/>
                  </a:cubicBezTo>
                  <a:close/>
                </a:path>
              </a:pathLst>
            </a:custGeom>
            <a:solidFill>
              <a:srgbClr val="15548D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5" name="淘宝-想搞设计PPT(倒卖必究)-35"/>
            <p:cNvSpPr/>
            <p:nvPr/>
          </p:nvSpPr>
          <p:spPr>
            <a:xfrm rot="4339140">
              <a:off x="1547235" y="2313625"/>
              <a:ext cx="1474380" cy="1593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1" h="21600" extrusionOk="0">
                  <a:moveTo>
                    <a:pt x="5280" y="0"/>
                  </a:moveTo>
                  <a:cubicBezTo>
                    <a:pt x="3204" y="2259"/>
                    <a:pt x="1680" y="4913"/>
                    <a:pt x="813" y="7779"/>
                  </a:cubicBezTo>
                  <a:cubicBezTo>
                    <a:pt x="-25" y="10550"/>
                    <a:pt x="-229" y="13457"/>
                    <a:pt x="265" y="16300"/>
                  </a:cubicBezTo>
                  <a:cubicBezTo>
                    <a:pt x="404" y="17103"/>
                    <a:pt x="601" y="17902"/>
                    <a:pt x="990" y="18630"/>
                  </a:cubicBezTo>
                  <a:cubicBezTo>
                    <a:pt x="1931" y="20395"/>
                    <a:pt x="3832" y="21535"/>
                    <a:pt x="5941" y="21600"/>
                  </a:cubicBezTo>
                  <a:lnTo>
                    <a:pt x="21371" y="21600"/>
                  </a:lnTo>
                  <a:cubicBezTo>
                    <a:pt x="19419" y="21096"/>
                    <a:pt x="17565" y="20317"/>
                    <a:pt x="15869" y="19294"/>
                  </a:cubicBezTo>
                  <a:cubicBezTo>
                    <a:pt x="13027" y="17578"/>
                    <a:pt x="10708" y="15213"/>
                    <a:pt x="8727" y="12746"/>
                  </a:cubicBezTo>
                  <a:cubicBezTo>
                    <a:pt x="7014" y="10612"/>
                    <a:pt x="5505" y="8320"/>
                    <a:pt x="4932" y="5650"/>
                  </a:cubicBezTo>
                  <a:cubicBezTo>
                    <a:pt x="4529" y="3776"/>
                    <a:pt x="4646" y="1830"/>
                    <a:pt x="5280" y="0"/>
                  </a:cubicBezTo>
                  <a:close/>
                </a:path>
              </a:pathLst>
            </a:custGeom>
            <a:solidFill>
              <a:srgbClr val="15548D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6" name="淘宝-想搞设计PPT(倒卖必究)-36"/>
            <p:cNvSpPr/>
            <p:nvPr/>
          </p:nvSpPr>
          <p:spPr>
            <a:xfrm>
              <a:off x="3914788" y="2799455"/>
              <a:ext cx="307528" cy="307063"/>
            </a:xfrm>
            <a:custGeom>
              <a:avLst/>
              <a:gdLst>
                <a:gd name="connsiteX0" fmla="*/ 303775 w 607639"/>
                <a:gd name="connsiteY0" fmla="*/ 525007 h 606722"/>
                <a:gd name="connsiteX1" fmla="*/ 315710 w 607639"/>
                <a:gd name="connsiteY1" fmla="*/ 536902 h 606722"/>
                <a:gd name="connsiteX2" fmla="*/ 315710 w 607639"/>
                <a:gd name="connsiteY2" fmla="*/ 552347 h 606722"/>
                <a:gd name="connsiteX3" fmla="*/ 303775 w 607639"/>
                <a:gd name="connsiteY3" fmla="*/ 564241 h 606722"/>
                <a:gd name="connsiteX4" fmla="*/ 291929 w 607639"/>
                <a:gd name="connsiteY4" fmla="*/ 552347 h 606722"/>
                <a:gd name="connsiteX5" fmla="*/ 291929 w 607639"/>
                <a:gd name="connsiteY5" fmla="*/ 536902 h 606722"/>
                <a:gd name="connsiteX6" fmla="*/ 303775 w 607639"/>
                <a:gd name="connsiteY6" fmla="*/ 525007 h 606722"/>
                <a:gd name="connsiteX7" fmla="*/ 429885 w 607639"/>
                <a:gd name="connsiteY7" fmla="*/ 509483 h 606722"/>
                <a:gd name="connsiteX8" fmla="*/ 441811 w 607639"/>
                <a:gd name="connsiteY8" fmla="*/ 521409 h 606722"/>
                <a:gd name="connsiteX9" fmla="*/ 429885 w 607639"/>
                <a:gd name="connsiteY9" fmla="*/ 533335 h 606722"/>
                <a:gd name="connsiteX10" fmla="*/ 417959 w 607639"/>
                <a:gd name="connsiteY10" fmla="*/ 521409 h 606722"/>
                <a:gd name="connsiteX11" fmla="*/ 429885 w 607639"/>
                <a:gd name="connsiteY11" fmla="*/ 509483 h 606722"/>
                <a:gd name="connsiteX12" fmla="*/ 177720 w 607639"/>
                <a:gd name="connsiteY12" fmla="*/ 509483 h 606722"/>
                <a:gd name="connsiteX13" fmla="*/ 189611 w 607639"/>
                <a:gd name="connsiteY13" fmla="*/ 521409 h 606722"/>
                <a:gd name="connsiteX14" fmla="*/ 177720 w 607639"/>
                <a:gd name="connsiteY14" fmla="*/ 533335 h 606722"/>
                <a:gd name="connsiteX15" fmla="*/ 165829 w 607639"/>
                <a:gd name="connsiteY15" fmla="*/ 521409 h 606722"/>
                <a:gd name="connsiteX16" fmla="*/ 177720 w 607639"/>
                <a:gd name="connsiteY16" fmla="*/ 509483 h 606722"/>
                <a:gd name="connsiteX17" fmla="*/ 522185 w 607639"/>
                <a:gd name="connsiteY17" fmla="*/ 417324 h 606722"/>
                <a:gd name="connsiteX18" fmla="*/ 534111 w 607639"/>
                <a:gd name="connsiteY18" fmla="*/ 429250 h 606722"/>
                <a:gd name="connsiteX19" fmla="*/ 522185 w 607639"/>
                <a:gd name="connsiteY19" fmla="*/ 441176 h 606722"/>
                <a:gd name="connsiteX20" fmla="*/ 510259 w 607639"/>
                <a:gd name="connsiteY20" fmla="*/ 429250 h 606722"/>
                <a:gd name="connsiteX21" fmla="*/ 522185 w 607639"/>
                <a:gd name="connsiteY21" fmla="*/ 417324 h 606722"/>
                <a:gd name="connsiteX22" fmla="*/ 85420 w 607639"/>
                <a:gd name="connsiteY22" fmla="*/ 417324 h 606722"/>
                <a:gd name="connsiteX23" fmla="*/ 97311 w 607639"/>
                <a:gd name="connsiteY23" fmla="*/ 429250 h 606722"/>
                <a:gd name="connsiteX24" fmla="*/ 85420 w 607639"/>
                <a:gd name="connsiteY24" fmla="*/ 441176 h 606722"/>
                <a:gd name="connsiteX25" fmla="*/ 73529 w 607639"/>
                <a:gd name="connsiteY25" fmla="*/ 429250 h 606722"/>
                <a:gd name="connsiteX26" fmla="*/ 85420 w 607639"/>
                <a:gd name="connsiteY26" fmla="*/ 417324 h 606722"/>
                <a:gd name="connsiteX27" fmla="*/ 537643 w 607639"/>
                <a:gd name="connsiteY27" fmla="*/ 291506 h 606722"/>
                <a:gd name="connsiteX28" fmla="*/ 555628 w 607639"/>
                <a:gd name="connsiteY28" fmla="*/ 291506 h 606722"/>
                <a:gd name="connsiteX29" fmla="*/ 567558 w 607639"/>
                <a:gd name="connsiteY29" fmla="*/ 303316 h 606722"/>
                <a:gd name="connsiteX30" fmla="*/ 555628 w 607639"/>
                <a:gd name="connsiteY30" fmla="*/ 315216 h 606722"/>
                <a:gd name="connsiteX31" fmla="*/ 537643 w 607639"/>
                <a:gd name="connsiteY31" fmla="*/ 315216 h 606722"/>
                <a:gd name="connsiteX32" fmla="*/ 525713 w 607639"/>
                <a:gd name="connsiteY32" fmla="*/ 303316 h 606722"/>
                <a:gd name="connsiteX33" fmla="*/ 537643 w 607639"/>
                <a:gd name="connsiteY33" fmla="*/ 291506 h 606722"/>
                <a:gd name="connsiteX34" fmla="*/ 51991 w 607639"/>
                <a:gd name="connsiteY34" fmla="*/ 291506 h 606722"/>
                <a:gd name="connsiteX35" fmla="*/ 69946 w 607639"/>
                <a:gd name="connsiteY35" fmla="*/ 291506 h 606722"/>
                <a:gd name="connsiteX36" fmla="*/ 81856 w 607639"/>
                <a:gd name="connsiteY36" fmla="*/ 303316 h 606722"/>
                <a:gd name="connsiteX37" fmla="*/ 69946 w 607639"/>
                <a:gd name="connsiteY37" fmla="*/ 315216 h 606722"/>
                <a:gd name="connsiteX38" fmla="*/ 51991 w 607639"/>
                <a:gd name="connsiteY38" fmla="*/ 315216 h 606722"/>
                <a:gd name="connsiteX39" fmla="*/ 40081 w 607639"/>
                <a:gd name="connsiteY39" fmla="*/ 303316 h 606722"/>
                <a:gd name="connsiteX40" fmla="*/ 51991 w 607639"/>
                <a:gd name="connsiteY40" fmla="*/ 291506 h 606722"/>
                <a:gd name="connsiteX41" fmla="*/ 412608 w 607639"/>
                <a:gd name="connsiteY41" fmla="*/ 222096 h 606722"/>
                <a:gd name="connsiteX42" fmla="*/ 345491 w 607639"/>
                <a:gd name="connsiteY42" fmla="*/ 334245 h 606722"/>
                <a:gd name="connsiteX43" fmla="*/ 412608 w 607639"/>
                <a:gd name="connsiteY43" fmla="*/ 334245 h 606722"/>
                <a:gd name="connsiteX44" fmla="*/ 427651 w 607639"/>
                <a:gd name="connsiteY44" fmla="*/ 167533 h 606722"/>
                <a:gd name="connsiteX45" fmla="*/ 436375 w 607639"/>
                <a:gd name="connsiteY45" fmla="*/ 178996 h 606722"/>
                <a:gd name="connsiteX46" fmla="*/ 436375 w 607639"/>
                <a:gd name="connsiteY46" fmla="*/ 334245 h 606722"/>
                <a:gd name="connsiteX47" fmla="*/ 469399 w 607639"/>
                <a:gd name="connsiteY47" fmla="*/ 334245 h 606722"/>
                <a:gd name="connsiteX48" fmla="*/ 481327 w 607639"/>
                <a:gd name="connsiteY48" fmla="*/ 346153 h 606722"/>
                <a:gd name="connsiteX49" fmla="*/ 469399 w 607639"/>
                <a:gd name="connsiteY49" fmla="*/ 357973 h 606722"/>
                <a:gd name="connsiteX50" fmla="*/ 436375 w 607639"/>
                <a:gd name="connsiteY50" fmla="*/ 357973 h 606722"/>
                <a:gd name="connsiteX51" fmla="*/ 436375 w 607639"/>
                <a:gd name="connsiteY51" fmla="*/ 427733 h 606722"/>
                <a:gd name="connsiteX52" fmla="*/ 424536 w 607639"/>
                <a:gd name="connsiteY52" fmla="*/ 439552 h 606722"/>
                <a:gd name="connsiteX53" fmla="*/ 412608 w 607639"/>
                <a:gd name="connsiteY53" fmla="*/ 427733 h 606722"/>
                <a:gd name="connsiteX54" fmla="*/ 412608 w 607639"/>
                <a:gd name="connsiteY54" fmla="*/ 357973 h 606722"/>
                <a:gd name="connsiteX55" fmla="*/ 324573 w 607639"/>
                <a:gd name="connsiteY55" fmla="*/ 357973 h 606722"/>
                <a:gd name="connsiteX56" fmla="*/ 314158 w 607639"/>
                <a:gd name="connsiteY56" fmla="*/ 352019 h 606722"/>
                <a:gd name="connsiteX57" fmla="*/ 314336 w 607639"/>
                <a:gd name="connsiteY57" fmla="*/ 340022 h 606722"/>
                <a:gd name="connsiteX58" fmla="*/ 414299 w 607639"/>
                <a:gd name="connsiteY58" fmla="*/ 172953 h 606722"/>
                <a:gd name="connsiteX59" fmla="*/ 427651 w 607639"/>
                <a:gd name="connsiteY59" fmla="*/ 167533 h 606722"/>
                <a:gd name="connsiteX60" fmla="*/ 216270 w 607639"/>
                <a:gd name="connsiteY60" fmla="*/ 167099 h 606722"/>
                <a:gd name="connsiteX61" fmla="*/ 290518 w 607639"/>
                <a:gd name="connsiteY61" fmla="*/ 241210 h 606722"/>
                <a:gd name="connsiteX62" fmla="*/ 242978 w 607639"/>
                <a:gd name="connsiteY62" fmla="*/ 355754 h 606722"/>
                <a:gd name="connsiteX63" fmla="*/ 182707 w 607639"/>
                <a:gd name="connsiteY63" fmla="*/ 415825 h 606722"/>
                <a:gd name="connsiteX64" fmla="*/ 278588 w 607639"/>
                <a:gd name="connsiteY64" fmla="*/ 415825 h 606722"/>
                <a:gd name="connsiteX65" fmla="*/ 290518 w 607639"/>
                <a:gd name="connsiteY65" fmla="*/ 427734 h 606722"/>
                <a:gd name="connsiteX66" fmla="*/ 278588 w 607639"/>
                <a:gd name="connsiteY66" fmla="*/ 439552 h 606722"/>
                <a:gd name="connsiteX67" fmla="*/ 154040 w 607639"/>
                <a:gd name="connsiteY67" fmla="*/ 439552 h 606722"/>
                <a:gd name="connsiteX68" fmla="*/ 143001 w 607639"/>
                <a:gd name="connsiteY68" fmla="*/ 432265 h 606722"/>
                <a:gd name="connsiteX69" fmla="*/ 145582 w 607639"/>
                <a:gd name="connsiteY69" fmla="*/ 419292 h 606722"/>
                <a:gd name="connsiteX70" fmla="*/ 226152 w 607639"/>
                <a:gd name="connsiteY70" fmla="*/ 338959 h 606722"/>
                <a:gd name="connsiteX71" fmla="*/ 266659 w 607639"/>
                <a:gd name="connsiteY71" fmla="*/ 241210 h 606722"/>
                <a:gd name="connsiteX72" fmla="*/ 216270 w 607639"/>
                <a:gd name="connsiteY72" fmla="*/ 190914 h 606722"/>
                <a:gd name="connsiteX73" fmla="*/ 165880 w 607639"/>
                <a:gd name="connsiteY73" fmla="*/ 241210 h 606722"/>
                <a:gd name="connsiteX74" fmla="*/ 154040 w 607639"/>
                <a:gd name="connsiteY74" fmla="*/ 253029 h 606722"/>
                <a:gd name="connsiteX75" fmla="*/ 142110 w 607639"/>
                <a:gd name="connsiteY75" fmla="*/ 241210 h 606722"/>
                <a:gd name="connsiteX76" fmla="*/ 216270 w 607639"/>
                <a:gd name="connsiteY76" fmla="*/ 167099 h 606722"/>
                <a:gd name="connsiteX77" fmla="*/ 522185 w 607639"/>
                <a:gd name="connsiteY77" fmla="*/ 165547 h 606722"/>
                <a:gd name="connsiteX78" fmla="*/ 534111 w 607639"/>
                <a:gd name="connsiteY78" fmla="*/ 177438 h 606722"/>
                <a:gd name="connsiteX79" fmla="*/ 522185 w 607639"/>
                <a:gd name="connsiteY79" fmla="*/ 189329 h 606722"/>
                <a:gd name="connsiteX80" fmla="*/ 510259 w 607639"/>
                <a:gd name="connsiteY80" fmla="*/ 177438 h 606722"/>
                <a:gd name="connsiteX81" fmla="*/ 522185 w 607639"/>
                <a:gd name="connsiteY81" fmla="*/ 165547 h 606722"/>
                <a:gd name="connsiteX82" fmla="*/ 85420 w 607639"/>
                <a:gd name="connsiteY82" fmla="*/ 165547 h 606722"/>
                <a:gd name="connsiteX83" fmla="*/ 97311 w 607639"/>
                <a:gd name="connsiteY83" fmla="*/ 177438 h 606722"/>
                <a:gd name="connsiteX84" fmla="*/ 85420 w 607639"/>
                <a:gd name="connsiteY84" fmla="*/ 189329 h 606722"/>
                <a:gd name="connsiteX85" fmla="*/ 73529 w 607639"/>
                <a:gd name="connsiteY85" fmla="*/ 177438 h 606722"/>
                <a:gd name="connsiteX86" fmla="*/ 85420 w 607639"/>
                <a:gd name="connsiteY86" fmla="*/ 165547 h 606722"/>
                <a:gd name="connsiteX87" fmla="*/ 429885 w 607639"/>
                <a:gd name="connsiteY87" fmla="*/ 73388 h 606722"/>
                <a:gd name="connsiteX88" fmla="*/ 441811 w 607639"/>
                <a:gd name="connsiteY88" fmla="*/ 85279 h 606722"/>
                <a:gd name="connsiteX89" fmla="*/ 429885 w 607639"/>
                <a:gd name="connsiteY89" fmla="*/ 97170 h 606722"/>
                <a:gd name="connsiteX90" fmla="*/ 417959 w 607639"/>
                <a:gd name="connsiteY90" fmla="*/ 85279 h 606722"/>
                <a:gd name="connsiteX91" fmla="*/ 429885 w 607639"/>
                <a:gd name="connsiteY91" fmla="*/ 73388 h 606722"/>
                <a:gd name="connsiteX92" fmla="*/ 177720 w 607639"/>
                <a:gd name="connsiteY92" fmla="*/ 73388 h 606722"/>
                <a:gd name="connsiteX93" fmla="*/ 189611 w 607639"/>
                <a:gd name="connsiteY93" fmla="*/ 85279 h 606722"/>
                <a:gd name="connsiteX94" fmla="*/ 177720 w 607639"/>
                <a:gd name="connsiteY94" fmla="*/ 97170 h 606722"/>
                <a:gd name="connsiteX95" fmla="*/ 165829 w 607639"/>
                <a:gd name="connsiteY95" fmla="*/ 85279 h 606722"/>
                <a:gd name="connsiteX96" fmla="*/ 177720 w 607639"/>
                <a:gd name="connsiteY96" fmla="*/ 73388 h 606722"/>
                <a:gd name="connsiteX97" fmla="*/ 303775 w 607639"/>
                <a:gd name="connsiteY97" fmla="*/ 42480 h 606722"/>
                <a:gd name="connsiteX98" fmla="*/ 315710 w 607639"/>
                <a:gd name="connsiteY98" fmla="*/ 54396 h 606722"/>
                <a:gd name="connsiteX99" fmla="*/ 315710 w 607639"/>
                <a:gd name="connsiteY99" fmla="*/ 69869 h 606722"/>
                <a:gd name="connsiteX100" fmla="*/ 303775 w 607639"/>
                <a:gd name="connsiteY100" fmla="*/ 81785 h 606722"/>
                <a:gd name="connsiteX101" fmla="*/ 291929 w 607639"/>
                <a:gd name="connsiteY101" fmla="*/ 69869 h 606722"/>
                <a:gd name="connsiteX102" fmla="*/ 291929 w 607639"/>
                <a:gd name="connsiteY102" fmla="*/ 54396 h 606722"/>
                <a:gd name="connsiteX103" fmla="*/ 303775 w 607639"/>
                <a:gd name="connsiteY103" fmla="*/ 42480 h 606722"/>
                <a:gd name="connsiteX104" fmla="*/ 303775 w 607639"/>
                <a:gd name="connsiteY104" fmla="*/ 0 h 606722"/>
                <a:gd name="connsiteX105" fmla="*/ 537058 w 607639"/>
                <a:gd name="connsiteY105" fmla="*/ 108956 h 606722"/>
                <a:gd name="connsiteX106" fmla="*/ 537058 w 607639"/>
                <a:gd name="connsiteY106" fmla="*/ 93048 h 606722"/>
                <a:gd name="connsiteX107" fmla="*/ 548895 w 607639"/>
                <a:gd name="connsiteY107" fmla="*/ 81139 h 606722"/>
                <a:gd name="connsiteX108" fmla="*/ 560822 w 607639"/>
                <a:gd name="connsiteY108" fmla="*/ 93048 h 606722"/>
                <a:gd name="connsiteX109" fmla="*/ 560822 w 607639"/>
                <a:gd name="connsiteY109" fmla="*/ 138994 h 606722"/>
                <a:gd name="connsiteX110" fmla="*/ 548895 w 607639"/>
                <a:gd name="connsiteY110" fmla="*/ 150903 h 606722"/>
                <a:gd name="connsiteX111" fmla="*/ 502880 w 607639"/>
                <a:gd name="connsiteY111" fmla="*/ 150903 h 606722"/>
                <a:gd name="connsiteX112" fmla="*/ 490953 w 607639"/>
                <a:gd name="connsiteY112" fmla="*/ 138994 h 606722"/>
                <a:gd name="connsiteX113" fmla="*/ 502880 w 607639"/>
                <a:gd name="connsiteY113" fmla="*/ 127174 h 606722"/>
                <a:gd name="connsiteX114" fmla="*/ 521126 w 607639"/>
                <a:gd name="connsiteY114" fmla="*/ 127174 h 606722"/>
                <a:gd name="connsiteX115" fmla="*/ 303775 w 607639"/>
                <a:gd name="connsiteY115" fmla="*/ 23728 h 606722"/>
                <a:gd name="connsiteX116" fmla="*/ 23764 w 607639"/>
                <a:gd name="connsiteY116" fmla="*/ 303316 h 606722"/>
                <a:gd name="connsiteX117" fmla="*/ 303775 w 607639"/>
                <a:gd name="connsiteY117" fmla="*/ 582905 h 606722"/>
                <a:gd name="connsiteX118" fmla="*/ 583786 w 607639"/>
                <a:gd name="connsiteY118" fmla="*/ 303316 h 606722"/>
                <a:gd name="connsiteX119" fmla="*/ 573906 w 607639"/>
                <a:gd name="connsiteY119" fmla="*/ 229376 h 606722"/>
                <a:gd name="connsiteX120" fmla="*/ 582273 w 607639"/>
                <a:gd name="connsiteY120" fmla="*/ 214801 h 606722"/>
                <a:gd name="connsiteX121" fmla="*/ 596869 w 607639"/>
                <a:gd name="connsiteY121" fmla="*/ 223066 h 606722"/>
                <a:gd name="connsiteX122" fmla="*/ 607639 w 607639"/>
                <a:gd name="connsiteY122" fmla="*/ 303316 h 606722"/>
                <a:gd name="connsiteX123" fmla="*/ 303775 w 607639"/>
                <a:gd name="connsiteY123" fmla="*/ 606722 h 606722"/>
                <a:gd name="connsiteX124" fmla="*/ 0 w 607639"/>
                <a:gd name="connsiteY124" fmla="*/ 303316 h 606722"/>
                <a:gd name="connsiteX125" fmla="*/ 303775 w 607639"/>
                <a:gd name="connsiteY125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</a:cxnLst>
              <a:rect l="l" t="t" r="r" b="b"/>
              <a:pathLst>
                <a:path w="607639" h="606722">
                  <a:moveTo>
                    <a:pt x="303775" y="525007"/>
                  </a:moveTo>
                  <a:cubicBezTo>
                    <a:pt x="310366" y="525007"/>
                    <a:pt x="315710" y="530333"/>
                    <a:pt x="315710" y="536902"/>
                  </a:cubicBezTo>
                  <a:lnTo>
                    <a:pt x="315710" y="552347"/>
                  </a:lnTo>
                  <a:cubicBezTo>
                    <a:pt x="315710" y="558915"/>
                    <a:pt x="310366" y="564241"/>
                    <a:pt x="303775" y="564241"/>
                  </a:cubicBezTo>
                  <a:cubicBezTo>
                    <a:pt x="297184" y="564241"/>
                    <a:pt x="291929" y="558915"/>
                    <a:pt x="291929" y="552347"/>
                  </a:cubicBezTo>
                  <a:lnTo>
                    <a:pt x="291929" y="536902"/>
                  </a:lnTo>
                  <a:cubicBezTo>
                    <a:pt x="291929" y="530333"/>
                    <a:pt x="297184" y="525007"/>
                    <a:pt x="303775" y="525007"/>
                  </a:cubicBezTo>
                  <a:close/>
                  <a:moveTo>
                    <a:pt x="429885" y="509483"/>
                  </a:moveTo>
                  <a:cubicBezTo>
                    <a:pt x="436472" y="509483"/>
                    <a:pt x="441811" y="514822"/>
                    <a:pt x="441811" y="521409"/>
                  </a:cubicBezTo>
                  <a:cubicBezTo>
                    <a:pt x="441811" y="527996"/>
                    <a:pt x="436472" y="533335"/>
                    <a:pt x="429885" y="533335"/>
                  </a:cubicBezTo>
                  <a:cubicBezTo>
                    <a:pt x="423298" y="533335"/>
                    <a:pt x="417959" y="527996"/>
                    <a:pt x="417959" y="521409"/>
                  </a:cubicBezTo>
                  <a:cubicBezTo>
                    <a:pt x="417959" y="514822"/>
                    <a:pt x="423298" y="509483"/>
                    <a:pt x="429885" y="509483"/>
                  </a:cubicBezTo>
                  <a:close/>
                  <a:moveTo>
                    <a:pt x="177720" y="509483"/>
                  </a:moveTo>
                  <a:cubicBezTo>
                    <a:pt x="184287" y="509483"/>
                    <a:pt x="189611" y="514822"/>
                    <a:pt x="189611" y="521409"/>
                  </a:cubicBezTo>
                  <a:cubicBezTo>
                    <a:pt x="189611" y="527996"/>
                    <a:pt x="184287" y="533335"/>
                    <a:pt x="177720" y="533335"/>
                  </a:cubicBezTo>
                  <a:cubicBezTo>
                    <a:pt x="171153" y="533335"/>
                    <a:pt x="165829" y="527996"/>
                    <a:pt x="165829" y="521409"/>
                  </a:cubicBezTo>
                  <a:cubicBezTo>
                    <a:pt x="165829" y="514822"/>
                    <a:pt x="171153" y="509483"/>
                    <a:pt x="177720" y="509483"/>
                  </a:cubicBezTo>
                  <a:close/>
                  <a:moveTo>
                    <a:pt x="522185" y="417324"/>
                  </a:moveTo>
                  <a:cubicBezTo>
                    <a:pt x="528772" y="417324"/>
                    <a:pt x="534111" y="422663"/>
                    <a:pt x="534111" y="429250"/>
                  </a:cubicBezTo>
                  <a:cubicBezTo>
                    <a:pt x="534111" y="435837"/>
                    <a:pt x="528772" y="441176"/>
                    <a:pt x="522185" y="441176"/>
                  </a:cubicBezTo>
                  <a:cubicBezTo>
                    <a:pt x="515598" y="441176"/>
                    <a:pt x="510259" y="435837"/>
                    <a:pt x="510259" y="429250"/>
                  </a:cubicBezTo>
                  <a:cubicBezTo>
                    <a:pt x="510259" y="422663"/>
                    <a:pt x="515598" y="417324"/>
                    <a:pt x="522185" y="417324"/>
                  </a:cubicBezTo>
                  <a:close/>
                  <a:moveTo>
                    <a:pt x="85420" y="417324"/>
                  </a:moveTo>
                  <a:cubicBezTo>
                    <a:pt x="91987" y="417324"/>
                    <a:pt x="97311" y="422663"/>
                    <a:pt x="97311" y="429250"/>
                  </a:cubicBezTo>
                  <a:cubicBezTo>
                    <a:pt x="97311" y="435837"/>
                    <a:pt x="91987" y="441176"/>
                    <a:pt x="85420" y="441176"/>
                  </a:cubicBezTo>
                  <a:cubicBezTo>
                    <a:pt x="78853" y="441176"/>
                    <a:pt x="73529" y="435837"/>
                    <a:pt x="73529" y="429250"/>
                  </a:cubicBezTo>
                  <a:cubicBezTo>
                    <a:pt x="73529" y="422663"/>
                    <a:pt x="78853" y="417324"/>
                    <a:pt x="85420" y="417324"/>
                  </a:cubicBezTo>
                  <a:close/>
                  <a:moveTo>
                    <a:pt x="537643" y="291506"/>
                  </a:moveTo>
                  <a:lnTo>
                    <a:pt x="555628" y="291506"/>
                  </a:lnTo>
                  <a:cubicBezTo>
                    <a:pt x="562216" y="291506"/>
                    <a:pt x="567558" y="296745"/>
                    <a:pt x="567558" y="303316"/>
                  </a:cubicBezTo>
                  <a:cubicBezTo>
                    <a:pt x="567558" y="309888"/>
                    <a:pt x="562216" y="315216"/>
                    <a:pt x="555628" y="315216"/>
                  </a:cubicBezTo>
                  <a:lnTo>
                    <a:pt x="537643" y="315216"/>
                  </a:lnTo>
                  <a:cubicBezTo>
                    <a:pt x="531055" y="315216"/>
                    <a:pt x="525713" y="309888"/>
                    <a:pt x="525713" y="303316"/>
                  </a:cubicBezTo>
                  <a:cubicBezTo>
                    <a:pt x="525713" y="296745"/>
                    <a:pt x="531055" y="291506"/>
                    <a:pt x="537643" y="291506"/>
                  </a:cubicBezTo>
                  <a:close/>
                  <a:moveTo>
                    <a:pt x="51991" y="291506"/>
                  </a:moveTo>
                  <a:lnTo>
                    <a:pt x="69946" y="291506"/>
                  </a:lnTo>
                  <a:cubicBezTo>
                    <a:pt x="76523" y="291506"/>
                    <a:pt x="81856" y="296745"/>
                    <a:pt x="81856" y="303316"/>
                  </a:cubicBezTo>
                  <a:cubicBezTo>
                    <a:pt x="81856" y="309888"/>
                    <a:pt x="76523" y="315216"/>
                    <a:pt x="69946" y="315216"/>
                  </a:cubicBezTo>
                  <a:lnTo>
                    <a:pt x="51991" y="315216"/>
                  </a:lnTo>
                  <a:cubicBezTo>
                    <a:pt x="45414" y="315216"/>
                    <a:pt x="40081" y="309888"/>
                    <a:pt x="40081" y="303316"/>
                  </a:cubicBezTo>
                  <a:cubicBezTo>
                    <a:pt x="40081" y="296745"/>
                    <a:pt x="45414" y="291506"/>
                    <a:pt x="51991" y="291506"/>
                  </a:cubicBezTo>
                  <a:close/>
                  <a:moveTo>
                    <a:pt x="412608" y="222096"/>
                  </a:moveTo>
                  <a:lnTo>
                    <a:pt x="345491" y="334245"/>
                  </a:lnTo>
                  <a:lnTo>
                    <a:pt x="412608" y="334245"/>
                  </a:lnTo>
                  <a:close/>
                  <a:moveTo>
                    <a:pt x="427651" y="167533"/>
                  </a:moveTo>
                  <a:cubicBezTo>
                    <a:pt x="432814" y="168954"/>
                    <a:pt x="436375" y="173664"/>
                    <a:pt x="436375" y="178996"/>
                  </a:cubicBezTo>
                  <a:lnTo>
                    <a:pt x="436375" y="334245"/>
                  </a:lnTo>
                  <a:lnTo>
                    <a:pt x="469399" y="334245"/>
                  </a:lnTo>
                  <a:cubicBezTo>
                    <a:pt x="475986" y="334245"/>
                    <a:pt x="481327" y="339577"/>
                    <a:pt x="481327" y="346153"/>
                  </a:cubicBezTo>
                  <a:cubicBezTo>
                    <a:pt x="481327" y="352641"/>
                    <a:pt x="475986" y="357973"/>
                    <a:pt x="469399" y="357973"/>
                  </a:cubicBezTo>
                  <a:lnTo>
                    <a:pt x="436375" y="357973"/>
                  </a:lnTo>
                  <a:lnTo>
                    <a:pt x="436375" y="427733"/>
                  </a:lnTo>
                  <a:cubicBezTo>
                    <a:pt x="436375" y="434220"/>
                    <a:pt x="431123" y="439552"/>
                    <a:pt x="424536" y="439552"/>
                  </a:cubicBezTo>
                  <a:cubicBezTo>
                    <a:pt x="417949" y="439552"/>
                    <a:pt x="412608" y="434220"/>
                    <a:pt x="412608" y="427733"/>
                  </a:cubicBezTo>
                  <a:lnTo>
                    <a:pt x="412608" y="357973"/>
                  </a:lnTo>
                  <a:lnTo>
                    <a:pt x="324573" y="357973"/>
                  </a:lnTo>
                  <a:cubicBezTo>
                    <a:pt x="320300" y="357973"/>
                    <a:pt x="316295" y="355662"/>
                    <a:pt x="314158" y="352019"/>
                  </a:cubicBezTo>
                  <a:cubicBezTo>
                    <a:pt x="312111" y="348286"/>
                    <a:pt x="312111" y="343665"/>
                    <a:pt x="314336" y="340022"/>
                  </a:cubicBezTo>
                  <a:lnTo>
                    <a:pt x="414299" y="172953"/>
                  </a:lnTo>
                  <a:cubicBezTo>
                    <a:pt x="417059" y="168332"/>
                    <a:pt x="422489" y="166111"/>
                    <a:pt x="427651" y="167533"/>
                  </a:cubicBezTo>
                  <a:close/>
                  <a:moveTo>
                    <a:pt x="216270" y="167099"/>
                  </a:moveTo>
                  <a:cubicBezTo>
                    <a:pt x="257222" y="167099"/>
                    <a:pt x="290518" y="200333"/>
                    <a:pt x="290518" y="241210"/>
                  </a:cubicBezTo>
                  <a:cubicBezTo>
                    <a:pt x="290518" y="284486"/>
                    <a:pt x="273603" y="325097"/>
                    <a:pt x="242978" y="355754"/>
                  </a:cubicBezTo>
                  <a:lnTo>
                    <a:pt x="182707" y="415825"/>
                  </a:lnTo>
                  <a:lnTo>
                    <a:pt x="278588" y="415825"/>
                  </a:lnTo>
                  <a:cubicBezTo>
                    <a:pt x="285176" y="415825"/>
                    <a:pt x="290518" y="421158"/>
                    <a:pt x="290518" y="427734"/>
                  </a:cubicBezTo>
                  <a:cubicBezTo>
                    <a:pt x="290518" y="434220"/>
                    <a:pt x="285176" y="439552"/>
                    <a:pt x="278588" y="439552"/>
                  </a:cubicBezTo>
                  <a:lnTo>
                    <a:pt x="154040" y="439552"/>
                  </a:lnTo>
                  <a:cubicBezTo>
                    <a:pt x="149232" y="439552"/>
                    <a:pt x="144870" y="436709"/>
                    <a:pt x="143001" y="432265"/>
                  </a:cubicBezTo>
                  <a:cubicBezTo>
                    <a:pt x="141131" y="427822"/>
                    <a:pt x="142199" y="422668"/>
                    <a:pt x="145582" y="419292"/>
                  </a:cubicBezTo>
                  <a:lnTo>
                    <a:pt x="226152" y="338959"/>
                  </a:lnTo>
                  <a:cubicBezTo>
                    <a:pt x="252236" y="312834"/>
                    <a:pt x="266659" y="278088"/>
                    <a:pt x="266659" y="241210"/>
                  </a:cubicBezTo>
                  <a:cubicBezTo>
                    <a:pt x="266659" y="213485"/>
                    <a:pt x="244046" y="190914"/>
                    <a:pt x="216270" y="190914"/>
                  </a:cubicBezTo>
                  <a:cubicBezTo>
                    <a:pt x="188493" y="190914"/>
                    <a:pt x="165880" y="213485"/>
                    <a:pt x="165880" y="241210"/>
                  </a:cubicBezTo>
                  <a:cubicBezTo>
                    <a:pt x="165880" y="247786"/>
                    <a:pt x="160539" y="253029"/>
                    <a:pt x="154040" y="253029"/>
                  </a:cubicBezTo>
                  <a:cubicBezTo>
                    <a:pt x="147452" y="253029"/>
                    <a:pt x="142110" y="247786"/>
                    <a:pt x="142110" y="241210"/>
                  </a:cubicBezTo>
                  <a:cubicBezTo>
                    <a:pt x="142110" y="200333"/>
                    <a:pt x="175406" y="167099"/>
                    <a:pt x="216270" y="167099"/>
                  </a:cubicBezTo>
                  <a:close/>
                  <a:moveTo>
                    <a:pt x="522185" y="165547"/>
                  </a:moveTo>
                  <a:cubicBezTo>
                    <a:pt x="528772" y="165547"/>
                    <a:pt x="534111" y="170871"/>
                    <a:pt x="534111" y="177438"/>
                  </a:cubicBezTo>
                  <a:cubicBezTo>
                    <a:pt x="534111" y="184005"/>
                    <a:pt x="528772" y="189329"/>
                    <a:pt x="522185" y="189329"/>
                  </a:cubicBezTo>
                  <a:cubicBezTo>
                    <a:pt x="515598" y="189329"/>
                    <a:pt x="510259" y="184005"/>
                    <a:pt x="510259" y="177438"/>
                  </a:cubicBezTo>
                  <a:cubicBezTo>
                    <a:pt x="510259" y="170871"/>
                    <a:pt x="515598" y="165547"/>
                    <a:pt x="522185" y="165547"/>
                  </a:cubicBezTo>
                  <a:close/>
                  <a:moveTo>
                    <a:pt x="85420" y="165547"/>
                  </a:moveTo>
                  <a:cubicBezTo>
                    <a:pt x="91987" y="165547"/>
                    <a:pt x="97311" y="170871"/>
                    <a:pt x="97311" y="177438"/>
                  </a:cubicBezTo>
                  <a:cubicBezTo>
                    <a:pt x="97311" y="184005"/>
                    <a:pt x="91987" y="189329"/>
                    <a:pt x="85420" y="189329"/>
                  </a:cubicBezTo>
                  <a:cubicBezTo>
                    <a:pt x="78853" y="189329"/>
                    <a:pt x="73529" y="184005"/>
                    <a:pt x="73529" y="177438"/>
                  </a:cubicBezTo>
                  <a:cubicBezTo>
                    <a:pt x="73529" y="170871"/>
                    <a:pt x="78853" y="165547"/>
                    <a:pt x="85420" y="165547"/>
                  </a:cubicBezTo>
                  <a:close/>
                  <a:moveTo>
                    <a:pt x="429885" y="73388"/>
                  </a:moveTo>
                  <a:cubicBezTo>
                    <a:pt x="436472" y="73388"/>
                    <a:pt x="441811" y="78712"/>
                    <a:pt x="441811" y="85279"/>
                  </a:cubicBezTo>
                  <a:cubicBezTo>
                    <a:pt x="441811" y="91846"/>
                    <a:pt x="436472" y="97170"/>
                    <a:pt x="429885" y="97170"/>
                  </a:cubicBezTo>
                  <a:cubicBezTo>
                    <a:pt x="423298" y="97170"/>
                    <a:pt x="417959" y="91846"/>
                    <a:pt x="417959" y="85279"/>
                  </a:cubicBezTo>
                  <a:cubicBezTo>
                    <a:pt x="417959" y="78712"/>
                    <a:pt x="423298" y="73388"/>
                    <a:pt x="429885" y="73388"/>
                  </a:cubicBezTo>
                  <a:close/>
                  <a:moveTo>
                    <a:pt x="177720" y="73388"/>
                  </a:moveTo>
                  <a:cubicBezTo>
                    <a:pt x="184287" y="73388"/>
                    <a:pt x="189611" y="78712"/>
                    <a:pt x="189611" y="85279"/>
                  </a:cubicBezTo>
                  <a:cubicBezTo>
                    <a:pt x="189611" y="91846"/>
                    <a:pt x="184287" y="97170"/>
                    <a:pt x="177720" y="97170"/>
                  </a:cubicBezTo>
                  <a:cubicBezTo>
                    <a:pt x="171153" y="97170"/>
                    <a:pt x="165829" y="91846"/>
                    <a:pt x="165829" y="85279"/>
                  </a:cubicBezTo>
                  <a:cubicBezTo>
                    <a:pt x="165829" y="78712"/>
                    <a:pt x="171153" y="73388"/>
                    <a:pt x="177720" y="73388"/>
                  </a:cubicBezTo>
                  <a:close/>
                  <a:moveTo>
                    <a:pt x="303775" y="42480"/>
                  </a:moveTo>
                  <a:cubicBezTo>
                    <a:pt x="310366" y="42480"/>
                    <a:pt x="315710" y="47815"/>
                    <a:pt x="315710" y="54396"/>
                  </a:cubicBezTo>
                  <a:lnTo>
                    <a:pt x="315710" y="69869"/>
                  </a:lnTo>
                  <a:cubicBezTo>
                    <a:pt x="315710" y="76449"/>
                    <a:pt x="310366" y="81785"/>
                    <a:pt x="303775" y="81785"/>
                  </a:cubicBezTo>
                  <a:cubicBezTo>
                    <a:pt x="297184" y="81785"/>
                    <a:pt x="291929" y="76449"/>
                    <a:pt x="291929" y="69869"/>
                  </a:cubicBezTo>
                  <a:lnTo>
                    <a:pt x="291929" y="54396"/>
                  </a:lnTo>
                  <a:cubicBezTo>
                    <a:pt x="291929" y="47815"/>
                    <a:pt x="297184" y="42480"/>
                    <a:pt x="303775" y="42480"/>
                  </a:cubicBezTo>
                  <a:close/>
                  <a:moveTo>
                    <a:pt x="303775" y="0"/>
                  </a:moveTo>
                  <a:cubicBezTo>
                    <a:pt x="394204" y="0"/>
                    <a:pt x="479560" y="40347"/>
                    <a:pt x="537058" y="108956"/>
                  </a:cubicBezTo>
                  <a:lnTo>
                    <a:pt x="537058" y="93048"/>
                  </a:lnTo>
                  <a:cubicBezTo>
                    <a:pt x="537058" y="86471"/>
                    <a:pt x="542309" y="81139"/>
                    <a:pt x="548895" y="81139"/>
                  </a:cubicBezTo>
                  <a:cubicBezTo>
                    <a:pt x="555482" y="81139"/>
                    <a:pt x="560822" y="86471"/>
                    <a:pt x="560822" y="93048"/>
                  </a:cubicBezTo>
                  <a:lnTo>
                    <a:pt x="560822" y="138994"/>
                  </a:lnTo>
                  <a:cubicBezTo>
                    <a:pt x="560822" y="145570"/>
                    <a:pt x="555482" y="150903"/>
                    <a:pt x="548895" y="150903"/>
                  </a:cubicBezTo>
                  <a:lnTo>
                    <a:pt x="502880" y="150903"/>
                  </a:lnTo>
                  <a:cubicBezTo>
                    <a:pt x="496293" y="150903"/>
                    <a:pt x="490953" y="145570"/>
                    <a:pt x="490953" y="138994"/>
                  </a:cubicBezTo>
                  <a:cubicBezTo>
                    <a:pt x="490953" y="132417"/>
                    <a:pt x="496293" y="127174"/>
                    <a:pt x="502880" y="127174"/>
                  </a:cubicBezTo>
                  <a:lnTo>
                    <a:pt x="521126" y="127174"/>
                  </a:lnTo>
                  <a:cubicBezTo>
                    <a:pt x="468168" y="62032"/>
                    <a:pt x="388419" y="23728"/>
                    <a:pt x="303775" y="23728"/>
                  </a:cubicBezTo>
                  <a:cubicBezTo>
                    <a:pt x="149440" y="23728"/>
                    <a:pt x="23764" y="149214"/>
                    <a:pt x="23764" y="303316"/>
                  </a:cubicBezTo>
                  <a:cubicBezTo>
                    <a:pt x="23764" y="457508"/>
                    <a:pt x="149440" y="582905"/>
                    <a:pt x="303775" y="582905"/>
                  </a:cubicBezTo>
                  <a:cubicBezTo>
                    <a:pt x="458199" y="582905"/>
                    <a:pt x="583786" y="457508"/>
                    <a:pt x="583786" y="303316"/>
                  </a:cubicBezTo>
                  <a:cubicBezTo>
                    <a:pt x="583786" y="278255"/>
                    <a:pt x="580492" y="253371"/>
                    <a:pt x="573906" y="229376"/>
                  </a:cubicBezTo>
                  <a:cubicBezTo>
                    <a:pt x="572126" y="223066"/>
                    <a:pt x="575864" y="216489"/>
                    <a:pt x="582273" y="214801"/>
                  </a:cubicBezTo>
                  <a:cubicBezTo>
                    <a:pt x="588592" y="213023"/>
                    <a:pt x="595089" y="216756"/>
                    <a:pt x="596869" y="223066"/>
                  </a:cubicBezTo>
                  <a:cubicBezTo>
                    <a:pt x="603990" y="249194"/>
                    <a:pt x="607639" y="276122"/>
                    <a:pt x="607639" y="303316"/>
                  </a:cubicBezTo>
                  <a:cubicBezTo>
                    <a:pt x="607639" y="470572"/>
                    <a:pt x="471283" y="606722"/>
                    <a:pt x="303775" y="606722"/>
                  </a:cubicBezTo>
                  <a:cubicBezTo>
                    <a:pt x="136267" y="606722"/>
                    <a:pt x="0" y="470572"/>
                    <a:pt x="0" y="303316"/>
                  </a:cubicBezTo>
                  <a:cubicBezTo>
                    <a:pt x="0" y="136061"/>
                    <a:pt x="136267" y="0"/>
                    <a:pt x="303775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7" name="淘宝-想搞设计PPT(倒卖必究)-37"/>
            <p:cNvSpPr/>
            <p:nvPr/>
          </p:nvSpPr>
          <p:spPr>
            <a:xfrm>
              <a:off x="3420397" y="4148338"/>
              <a:ext cx="253853" cy="250190"/>
            </a:xfrm>
            <a:custGeom>
              <a:avLst/>
              <a:gdLst>
                <a:gd name="T0" fmla="*/ 4151 w 4605"/>
                <a:gd name="T1" fmla="*/ 940 h 4546"/>
                <a:gd name="T2" fmla="*/ 4505 w 4605"/>
                <a:gd name="T3" fmla="*/ 740 h 4546"/>
                <a:gd name="T4" fmla="*/ 3979 w 4605"/>
                <a:gd name="T5" fmla="*/ 446 h 4546"/>
                <a:gd name="T6" fmla="*/ 2801 w 4605"/>
                <a:gd name="T7" fmla="*/ 740 h 4546"/>
                <a:gd name="T8" fmla="*/ 2403 w 4605"/>
                <a:gd name="T9" fmla="*/ 0 h 4546"/>
                <a:gd name="T10" fmla="*/ 2203 w 4605"/>
                <a:gd name="T11" fmla="*/ 342 h 4546"/>
                <a:gd name="T12" fmla="*/ 729 w 4605"/>
                <a:gd name="T13" fmla="*/ 740 h 4546"/>
                <a:gd name="T14" fmla="*/ 524 w 4605"/>
                <a:gd name="T15" fmla="*/ 740 h 4546"/>
                <a:gd name="T16" fmla="*/ 100 w 4605"/>
                <a:gd name="T17" fmla="*/ 940 h 4546"/>
                <a:gd name="T18" fmla="*/ 2 w 4605"/>
                <a:gd name="T19" fmla="*/ 2243 h 4546"/>
                <a:gd name="T20" fmla="*/ 0 w 4605"/>
                <a:gd name="T21" fmla="*/ 2249 h 4546"/>
                <a:gd name="T22" fmla="*/ 0 w 4605"/>
                <a:gd name="T23" fmla="*/ 2343 h 4546"/>
                <a:gd name="T24" fmla="*/ 1253 w 4605"/>
                <a:gd name="T25" fmla="*/ 2343 h 4546"/>
                <a:gd name="T26" fmla="*/ 1253 w 4605"/>
                <a:gd name="T27" fmla="*/ 2243 h 4546"/>
                <a:gd name="T28" fmla="*/ 799 w 4605"/>
                <a:gd name="T29" fmla="*/ 940 h 4546"/>
                <a:gd name="T30" fmla="*/ 2203 w 4605"/>
                <a:gd name="T31" fmla="*/ 1339 h 4546"/>
                <a:gd name="T32" fmla="*/ 738 w 4605"/>
                <a:gd name="T33" fmla="*/ 4546 h 4546"/>
                <a:gd name="T34" fmla="*/ 2403 w 4605"/>
                <a:gd name="T35" fmla="*/ 3628 h 4546"/>
                <a:gd name="T36" fmla="*/ 2801 w 4605"/>
                <a:gd name="T37" fmla="*/ 940 h 4546"/>
                <a:gd name="T38" fmla="*/ 3353 w 4605"/>
                <a:gd name="T39" fmla="*/ 2235 h 4546"/>
                <a:gd name="T40" fmla="*/ 3353 w 4605"/>
                <a:gd name="T41" fmla="*/ 2311 h 4546"/>
                <a:gd name="T42" fmla="*/ 3979 w 4605"/>
                <a:gd name="T43" fmla="*/ 2969 h 4546"/>
                <a:gd name="T44" fmla="*/ 4605 w 4605"/>
                <a:gd name="T45" fmla="*/ 2297 h 4546"/>
                <a:gd name="T46" fmla="*/ 4605 w 4605"/>
                <a:gd name="T47" fmla="*/ 2243 h 4546"/>
                <a:gd name="T48" fmla="*/ 4603 w 4605"/>
                <a:gd name="T49" fmla="*/ 2243 h 4546"/>
                <a:gd name="T50" fmla="*/ 212 w 4605"/>
                <a:gd name="T51" fmla="*/ 2443 h 4546"/>
                <a:gd name="T52" fmla="*/ 626 w 4605"/>
                <a:gd name="T53" fmla="*/ 2769 h 4546"/>
                <a:gd name="T54" fmla="*/ 627 w 4605"/>
                <a:gd name="T55" fmla="*/ 1053 h 4546"/>
                <a:gd name="T56" fmla="*/ 214 w 4605"/>
                <a:gd name="T57" fmla="*/ 2243 h 4546"/>
                <a:gd name="T58" fmla="*/ 2303 w 4605"/>
                <a:gd name="T59" fmla="*/ 3801 h 4546"/>
                <a:gd name="T60" fmla="*/ 1434 w 4605"/>
                <a:gd name="T61" fmla="*/ 4346 h 4546"/>
                <a:gd name="T62" fmla="*/ 1994 w 4605"/>
                <a:gd name="T63" fmla="*/ 840 h 4546"/>
                <a:gd name="T64" fmla="*/ 2611 w 4605"/>
                <a:gd name="T65" fmla="*/ 840 h 4546"/>
                <a:gd name="T66" fmla="*/ 3978 w 4605"/>
                <a:gd name="T67" fmla="*/ 1053 h 4546"/>
                <a:gd name="T68" fmla="*/ 3562 w 4605"/>
                <a:gd name="T69" fmla="*/ 2243 h 4546"/>
                <a:gd name="T70" fmla="*/ 3979 w 4605"/>
                <a:gd name="T71" fmla="*/ 2769 h 4546"/>
                <a:gd name="T72" fmla="*/ 4393 w 4605"/>
                <a:gd name="T73" fmla="*/ 2443 h 4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605" h="4546">
                  <a:moveTo>
                    <a:pt x="4603" y="2243"/>
                  </a:moveTo>
                  <a:lnTo>
                    <a:pt x="4151" y="940"/>
                  </a:lnTo>
                  <a:lnTo>
                    <a:pt x="4505" y="940"/>
                  </a:lnTo>
                  <a:lnTo>
                    <a:pt x="4505" y="740"/>
                  </a:lnTo>
                  <a:lnTo>
                    <a:pt x="4081" y="740"/>
                  </a:lnTo>
                  <a:lnTo>
                    <a:pt x="3979" y="446"/>
                  </a:lnTo>
                  <a:lnTo>
                    <a:pt x="3876" y="740"/>
                  </a:lnTo>
                  <a:lnTo>
                    <a:pt x="2801" y="740"/>
                  </a:lnTo>
                  <a:cubicBezTo>
                    <a:pt x="2761" y="540"/>
                    <a:pt x="2603" y="382"/>
                    <a:pt x="2403" y="342"/>
                  </a:cubicBezTo>
                  <a:lnTo>
                    <a:pt x="2403" y="0"/>
                  </a:lnTo>
                  <a:lnTo>
                    <a:pt x="2203" y="0"/>
                  </a:lnTo>
                  <a:lnTo>
                    <a:pt x="2203" y="342"/>
                  </a:lnTo>
                  <a:cubicBezTo>
                    <a:pt x="2002" y="382"/>
                    <a:pt x="1844" y="540"/>
                    <a:pt x="1804" y="740"/>
                  </a:cubicBezTo>
                  <a:lnTo>
                    <a:pt x="729" y="740"/>
                  </a:lnTo>
                  <a:lnTo>
                    <a:pt x="626" y="446"/>
                  </a:lnTo>
                  <a:lnTo>
                    <a:pt x="524" y="740"/>
                  </a:lnTo>
                  <a:lnTo>
                    <a:pt x="100" y="740"/>
                  </a:lnTo>
                  <a:lnTo>
                    <a:pt x="100" y="940"/>
                  </a:lnTo>
                  <a:lnTo>
                    <a:pt x="454" y="940"/>
                  </a:lnTo>
                  <a:lnTo>
                    <a:pt x="2" y="2243"/>
                  </a:lnTo>
                  <a:lnTo>
                    <a:pt x="0" y="2243"/>
                  </a:lnTo>
                  <a:lnTo>
                    <a:pt x="0" y="2249"/>
                  </a:lnTo>
                  <a:lnTo>
                    <a:pt x="0" y="2297"/>
                  </a:lnTo>
                  <a:lnTo>
                    <a:pt x="0" y="2343"/>
                  </a:lnTo>
                  <a:cubicBezTo>
                    <a:pt x="0" y="2688"/>
                    <a:pt x="281" y="2969"/>
                    <a:pt x="626" y="2969"/>
                  </a:cubicBezTo>
                  <a:cubicBezTo>
                    <a:pt x="972" y="2969"/>
                    <a:pt x="1253" y="2688"/>
                    <a:pt x="1253" y="2343"/>
                  </a:cubicBezTo>
                  <a:lnTo>
                    <a:pt x="1253" y="2311"/>
                  </a:lnTo>
                  <a:lnTo>
                    <a:pt x="1253" y="2243"/>
                  </a:lnTo>
                  <a:lnTo>
                    <a:pt x="1253" y="2235"/>
                  </a:lnTo>
                  <a:lnTo>
                    <a:pt x="799" y="940"/>
                  </a:lnTo>
                  <a:lnTo>
                    <a:pt x="1804" y="940"/>
                  </a:lnTo>
                  <a:cubicBezTo>
                    <a:pt x="1844" y="1140"/>
                    <a:pt x="2002" y="1298"/>
                    <a:pt x="2203" y="1339"/>
                  </a:cubicBezTo>
                  <a:lnTo>
                    <a:pt x="2203" y="3628"/>
                  </a:lnTo>
                  <a:lnTo>
                    <a:pt x="738" y="4546"/>
                  </a:lnTo>
                  <a:lnTo>
                    <a:pt x="3867" y="4546"/>
                  </a:lnTo>
                  <a:lnTo>
                    <a:pt x="2403" y="3628"/>
                  </a:lnTo>
                  <a:lnTo>
                    <a:pt x="2403" y="1339"/>
                  </a:lnTo>
                  <a:cubicBezTo>
                    <a:pt x="2603" y="1298"/>
                    <a:pt x="2761" y="1140"/>
                    <a:pt x="2801" y="940"/>
                  </a:cubicBezTo>
                  <a:lnTo>
                    <a:pt x="3806" y="940"/>
                  </a:lnTo>
                  <a:lnTo>
                    <a:pt x="3353" y="2235"/>
                  </a:lnTo>
                  <a:lnTo>
                    <a:pt x="3353" y="2243"/>
                  </a:lnTo>
                  <a:lnTo>
                    <a:pt x="3353" y="2311"/>
                  </a:lnTo>
                  <a:lnTo>
                    <a:pt x="3353" y="2343"/>
                  </a:lnTo>
                  <a:cubicBezTo>
                    <a:pt x="3353" y="2688"/>
                    <a:pt x="3633" y="2969"/>
                    <a:pt x="3979" y="2969"/>
                  </a:cubicBezTo>
                  <a:cubicBezTo>
                    <a:pt x="4324" y="2969"/>
                    <a:pt x="4605" y="2688"/>
                    <a:pt x="4605" y="2343"/>
                  </a:cubicBezTo>
                  <a:lnTo>
                    <a:pt x="4605" y="2297"/>
                  </a:lnTo>
                  <a:lnTo>
                    <a:pt x="4605" y="2249"/>
                  </a:lnTo>
                  <a:lnTo>
                    <a:pt x="4605" y="2243"/>
                  </a:lnTo>
                  <a:lnTo>
                    <a:pt x="4603" y="2243"/>
                  </a:lnTo>
                  <a:lnTo>
                    <a:pt x="4603" y="2243"/>
                  </a:lnTo>
                  <a:close/>
                  <a:moveTo>
                    <a:pt x="626" y="2769"/>
                  </a:moveTo>
                  <a:cubicBezTo>
                    <a:pt x="426" y="2769"/>
                    <a:pt x="257" y="2630"/>
                    <a:pt x="212" y="2443"/>
                  </a:cubicBezTo>
                  <a:lnTo>
                    <a:pt x="1041" y="2443"/>
                  </a:lnTo>
                  <a:cubicBezTo>
                    <a:pt x="996" y="2630"/>
                    <a:pt x="827" y="2769"/>
                    <a:pt x="626" y="2769"/>
                  </a:cubicBezTo>
                  <a:close/>
                  <a:moveTo>
                    <a:pt x="214" y="2243"/>
                  </a:moveTo>
                  <a:lnTo>
                    <a:pt x="627" y="1053"/>
                  </a:lnTo>
                  <a:lnTo>
                    <a:pt x="1043" y="2243"/>
                  </a:lnTo>
                  <a:lnTo>
                    <a:pt x="214" y="2243"/>
                  </a:lnTo>
                  <a:close/>
                  <a:moveTo>
                    <a:pt x="1434" y="4346"/>
                  </a:moveTo>
                  <a:lnTo>
                    <a:pt x="2303" y="3801"/>
                  </a:lnTo>
                  <a:lnTo>
                    <a:pt x="3171" y="4346"/>
                  </a:lnTo>
                  <a:lnTo>
                    <a:pt x="1434" y="4346"/>
                  </a:lnTo>
                  <a:close/>
                  <a:moveTo>
                    <a:pt x="2303" y="1148"/>
                  </a:moveTo>
                  <a:cubicBezTo>
                    <a:pt x="2133" y="1148"/>
                    <a:pt x="1994" y="1010"/>
                    <a:pt x="1994" y="840"/>
                  </a:cubicBezTo>
                  <a:cubicBezTo>
                    <a:pt x="1994" y="670"/>
                    <a:pt x="2133" y="532"/>
                    <a:pt x="2303" y="532"/>
                  </a:cubicBezTo>
                  <a:cubicBezTo>
                    <a:pt x="2473" y="532"/>
                    <a:pt x="2611" y="670"/>
                    <a:pt x="2611" y="840"/>
                  </a:cubicBezTo>
                  <a:cubicBezTo>
                    <a:pt x="2611" y="1010"/>
                    <a:pt x="2473" y="1148"/>
                    <a:pt x="2303" y="1148"/>
                  </a:cubicBezTo>
                  <a:close/>
                  <a:moveTo>
                    <a:pt x="3978" y="1053"/>
                  </a:moveTo>
                  <a:lnTo>
                    <a:pt x="4391" y="2243"/>
                  </a:lnTo>
                  <a:lnTo>
                    <a:pt x="3562" y="2243"/>
                  </a:lnTo>
                  <a:lnTo>
                    <a:pt x="3978" y="1053"/>
                  </a:lnTo>
                  <a:close/>
                  <a:moveTo>
                    <a:pt x="3979" y="2769"/>
                  </a:moveTo>
                  <a:cubicBezTo>
                    <a:pt x="3778" y="2769"/>
                    <a:pt x="3609" y="2630"/>
                    <a:pt x="3564" y="2443"/>
                  </a:cubicBezTo>
                  <a:lnTo>
                    <a:pt x="4393" y="2443"/>
                  </a:lnTo>
                  <a:cubicBezTo>
                    <a:pt x="4348" y="2630"/>
                    <a:pt x="4179" y="2769"/>
                    <a:pt x="3979" y="2769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8" name="淘宝-想搞设计PPT(倒卖必究)-38"/>
            <p:cNvSpPr/>
            <p:nvPr/>
          </p:nvSpPr>
          <p:spPr>
            <a:xfrm>
              <a:off x="2035895" y="4138946"/>
              <a:ext cx="281855" cy="281429"/>
            </a:xfrm>
            <a:custGeom>
              <a:avLst/>
              <a:gdLst>
                <a:gd name="T0" fmla="*/ 6288 w 6827"/>
                <a:gd name="T1" fmla="*/ 5749 h 6827"/>
                <a:gd name="T2" fmla="*/ 5986 w 6827"/>
                <a:gd name="T3" fmla="*/ 5749 h 6827"/>
                <a:gd name="T4" fmla="*/ 4863 w 6827"/>
                <a:gd name="T5" fmla="*/ 923 h 6827"/>
                <a:gd name="T6" fmla="*/ 3701 w 6827"/>
                <a:gd name="T7" fmla="*/ 0 h 6827"/>
                <a:gd name="T8" fmla="*/ 2538 w 6827"/>
                <a:gd name="T9" fmla="*/ 923 h 6827"/>
                <a:gd name="T10" fmla="*/ 2247 w 6827"/>
                <a:gd name="T11" fmla="*/ 2179 h 6827"/>
                <a:gd name="T12" fmla="*/ 2327 w 6827"/>
                <a:gd name="T13" fmla="*/ 2309 h 6827"/>
                <a:gd name="T14" fmla="*/ 2457 w 6827"/>
                <a:gd name="T15" fmla="*/ 2228 h 6827"/>
                <a:gd name="T16" fmla="*/ 2748 w 6827"/>
                <a:gd name="T17" fmla="*/ 972 h 6827"/>
                <a:gd name="T18" fmla="*/ 3701 w 6827"/>
                <a:gd name="T19" fmla="*/ 216 h 6827"/>
                <a:gd name="T20" fmla="*/ 4653 w 6827"/>
                <a:gd name="T21" fmla="*/ 972 h 6827"/>
                <a:gd name="T22" fmla="*/ 5865 w 6827"/>
                <a:gd name="T23" fmla="*/ 6180 h 6827"/>
                <a:gd name="T24" fmla="*/ 4505 w 6827"/>
                <a:gd name="T25" fmla="*/ 6180 h 6827"/>
                <a:gd name="T26" fmla="*/ 3872 w 6827"/>
                <a:gd name="T27" fmla="*/ 3437 h 6827"/>
                <a:gd name="T28" fmla="*/ 3421 w 6827"/>
                <a:gd name="T29" fmla="*/ 2722 h 6827"/>
                <a:gd name="T30" fmla="*/ 2623 w 6827"/>
                <a:gd name="T31" fmla="*/ 2443 h 6827"/>
                <a:gd name="T32" fmla="*/ 1825 w 6827"/>
                <a:gd name="T33" fmla="*/ 2722 h 6827"/>
                <a:gd name="T34" fmla="*/ 1374 w 6827"/>
                <a:gd name="T35" fmla="*/ 3437 h 6827"/>
                <a:gd name="T36" fmla="*/ 840 w 6827"/>
                <a:gd name="T37" fmla="*/ 5749 h 6827"/>
                <a:gd name="T38" fmla="*/ 539 w 6827"/>
                <a:gd name="T39" fmla="*/ 5749 h 6827"/>
                <a:gd name="T40" fmla="*/ 0 w 6827"/>
                <a:gd name="T41" fmla="*/ 6288 h 6827"/>
                <a:gd name="T42" fmla="*/ 539 w 6827"/>
                <a:gd name="T43" fmla="*/ 6827 h 6827"/>
                <a:gd name="T44" fmla="*/ 6288 w 6827"/>
                <a:gd name="T45" fmla="*/ 6827 h 6827"/>
                <a:gd name="T46" fmla="*/ 6827 w 6827"/>
                <a:gd name="T47" fmla="*/ 6288 h 6827"/>
                <a:gd name="T48" fmla="*/ 6288 w 6827"/>
                <a:gd name="T49" fmla="*/ 5749 h 6827"/>
                <a:gd name="T50" fmla="*/ 1584 w 6827"/>
                <a:gd name="T51" fmla="*/ 3485 h 6827"/>
                <a:gd name="T52" fmla="*/ 2623 w 6827"/>
                <a:gd name="T53" fmla="*/ 2659 h 6827"/>
                <a:gd name="T54" fmla="*/ 3662 w 6827"/>
                <a:gd name="T55" fmla="*/ 3485 h 6827"/>
                <a:gd name="T56" fmla="*/ 4284 w 6827"/>
                <a:gd name="T57" fmla="*/ 6180 h 6827"/>
                <a:gd name="T58" fmla="*/ 962 w 6827"/>
                <a:gd name="T59" fmla="*/ 6180 h 6827"/>
                <a:gd name="T60" fmla="*/ 1584 w 6827"/>
                <a:gd name="T61" fmla="*/ 3485 h 6827"/>
                <a:gd name="T62" fmla="*/ 6288 w 6827"/>
                <a:gd name="T63" fmla="*/ 6611 h 6827"/>
                <a:gd name="T64" fmla="*/ 539 w 6827"/>
                <a:gd name="T65" fmla="*/ 6611 h 6827"/>
                <a:gd name="T66" fmla="*/ 216 w 6827"/>
                <a:gd name="T67" fmla="*/ 6288 h 6827"/>
                <a:gd name="T68" fmla="*/ 539 w 6827"/>
                <a:gd name="T69" fmla="*/ 5964 h 6827"/>
                <a:gd name="T70" fmla="*/ 790 w 6827"/>
                <a:gd name="T71" fmla="*/ 5964 h 6827"/>
                <a:gd name="T72" fmla="*/ 741 w 6827"/>
                <a:gd name="T73" fmla="*/ 6180 h 6827"/>
                <a:gd name="T74" fmla="*/ 683 w 6827"/>
                <a:gd name="T75" fmla="*/ 6180 h 6827"/>
                <a:gd name="T76" fmla="*/ 575 w 6827"/>
                <a:gd name="T77" fmla="*/ 6288 h 6827"/>
                <a:gd name="T78" fmla="*/ 683 w 6827"/>
                <a:gd name="T79" fmla="*/ 6395 h 6827"/>
                <a:gd name="T80" fmla="*/ 824 w 6827"/>
                <a:gd name="T81" fmla="*/ 6395 h 6827"/>
                <a:gd name="T82" fmla="*/ 829 w 6827"/>
                <a:gd name="T83" fmla="*/ 6395 h 6827"/>
                <a:gd name="T84" fmla="*/ 4417 w 6827"/>
                <a:gd name="T85" fmla="*/ 6395 h 6827"/>
                <a:gd name="T86" fmla="*/ 4422 w 6827"/>
                <a:gd name="T87" fmla="*/ 6395 h 6827"/>
                <a:gd name="T88" fmla="*/ 5998 w 6827"/>
                <a:gd name="T89" fmla="*/ 6395 h 6827"/>
                <a:gd name="T90" fmla="*/ 6002 w 6827"/>
                <a:gd name="T91" fmla="*/ 6395 h 6827"/>
                <a:gd name="T92" fmla="*/ 6144 w 6827"/>
                <a:gd name="T93" fmla="*/ 6395 h 6827"/>
                <a:gd name="T94" fmla="*/ 6252 w 6827"/>
                <a:gd name="T95" fmla="*/ 6288 h 6827"/>
                <a:gd name="T96" fmla="*/ 6144 w 6827"/>
                <a:gd name="T97" fmla="*/ 6180 h 6827"/>
                <a:gd name="T98" fmla="*/ 6086 w 6827"/>
                <a:gd name="T99" fmla="*/ 6180 h 6827"/>
                <a:gd name="T100" fmla="*/ 6036 w 6827"/>
                <a:gd name="T101" fmla="*/ 5964 h 6827"/>
                <a:gd name="T102" fmla="*/ 6288 w 6827"/>
                <a:gd name="T103" fmla="*/ 5964 h 6827"/>
                <a:gd name="T104" fmla="*/ 6611 w 6827"/>
                <a:gd name="T105" fmla="*/ 6288 h 6827"/>
                <a:gd name="T106" fmla="*/ 6288 w 6827"/>
                <a:gd name="T107" fmla="*/ 6611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27" h="6827">
                  <a:moveTo>
                    <a:pt x="6288" y="5749"/>
                  </a:moveTo>
                  <a:lnTo>
                    <a:pt x="5986" y="5749"/>
                  </a:lnTo>
                  <a:lnTo>
                    <a:pt x="4863" y="923"/>
                  </a:lnTo>
                  <a:cubicBezTo>
                    <a:pt x="4737" y="380"/>
                    <a:pt x="4259" y="0"/>
                    <a:pt x="3701" y="0"/>
                  </a:cubicBezTo>
                  <a:cubicBezTo>
                    <a:pt x="3143" y="0"/>
                    <a:pt x="2665" y="380"/>
                    <a:pt x="2538" y="923"/>
                  </a:cubicBezTo>
                  <a:lnTo>
                    <a:pt x="2247" y="2179"/>
                  </a:lnTo>
                  <a:cubicBezTo>
                    <a:pt x="2233" y="2237"/>
                    <a:pt x="2269" y="2295"/>
                    <a:pt x="2327" y="2309"/>
                  </a:cubicBezTo>
                  <a:cubicBezTo>
                    <a:pt x="2385" y="2322"/>
                    <a:pt x="2443" y="2286"/>
                    <a:pt x="2457" y="2228"/>
                  </a:cubicBezTo>
                  <a:lnTo>
                    <a:pt x="2748" y="972"/>
                  </a:lnTo>
                  <a:cubicBezTo>
                    <a:pt x="2852" y="527"/>
                    <a:pt x="3243" y="216"/>
                    <a:pt x="3701" y="216"/>
                  </a:cubicBezTo>
                  <a:cubicBezTo>
                    <a:pt x="4158" y="216"/>
                    <a:pt x="4550" y="527"/>
                    <a:pt x="4653" y="972"/>
                  </a:cubicBezTo>
                  <a:lnTo>
                    <a:pt x="5865" y="6180"/>
                  </a:lnTo>
                  <a:lnTo>
                    <a:pt x="4505" y="6180"/>
                  </a:lnTo>
                  <a:lnTo>
                    <a:pt x="3872" y="3437"/>
                  </a:lnTo>
                  <a:cubicBezTo>
                    <a:pt x="3807" y="3156"/>
                    <a:pt x="3647" y="2902"/>
                    <a:pt x="3421" y="2722"/>
                  </a:cubicBezTo>
                  <a:cubicBezTo>
                    <a:pt x="3195" y="2542"/>
                    <a:pt x="2912" y="2443"/>
                    <a:pt x="2623" y="2443"/>
                  </a:cubicBezTo>
                  <a:cubicBezTo>
                    <a:pt x="2334" y="2443"/>
                    <a:pt x="2051" y="2542"/>
                    <a:pt x="1825" y="2722"/>
                  </a:cubicBezTo>
                  <a:cubicBezTo>
                    <a:pt x="1599" y="2902"/>
                    <a:pt x="1439" y="3156"/>
                    <a:pt x="1374" y="3437"/>
                  </a:cubicBezTo>
                  <a:lnTo>
                    <a:pt x="840" y="5749"/>
                  </a:lnTo>
                  <a:lnTo>
                    <a:pt x="539" y="5749"/>
                  </a:lnTo>
                  <a:cubicBezTo>
                    <a:pt x="242" y="5749"/>
                    <a:pt x="0" y="5991"/>
                    <a:pt x="0" y="6288"/>
                  </a:cubicBezTo>
                  <a:cubicBezTo>
                    <a:pt x="0" y="6585"/>
                    <a:pt x="242" y="6827"/>
                    <a:pt x="539" y="6827"/>
                  </a:cubicBezTo>
                  <a:lnTo>
                    <a:pt x="6288" y="6827"/>
                  </a:lnTo>
                  <a:cubicBezTo>
                    <a:pt x="6585" y="6827"/>
                    <a:pt x="6827" y="6585"/>
                    <a:pt x="6827" y="6288"/>
                  </a:cubicBezTo>
                  <a:cubicBezTo>
                    <a:pt x="6827" y="5991"/>
                    <a:pt x="6585" y="5749"/>
                    <a:pt x="6288" y="5749"/>
                  </a:cubicBezTo>
                  <a:close/>
                  <a:moveTo>
                    <a:pt x="1584" y="3485"/>
                  </a:moveTo>
                  <a:cubicBezTo>
                    <a:pt x="1696" y="2999"/>
                    <a:pt x="2123" y="2659"/>
                    <a:pt x="2623" y="2659"/>
                  </a:cubicBezTo>
                  <a:cubicBezTo>
                    <a:pt x="3122" y="2659"/>
                    <a:pt x="3550" y="2999"/>
                    <a:pt x="3662" y="3485"/>
                  </a:cubicBezTo>
                  <a:lnTo>
                    <a:pt x="4284" y="6180"/>
                  </a:lnTo>
                  <a:lnTo>
                    <a:pt x="962" y="6180"/>
                  </a:lnTo>
                  <a:lnTo>
                    <a:pt x="1584" y="3485"/>
                  </a:lnTo>
                  <a:close/>
                  <a:moveTo>
                    <a:pt x="6288" y="6611"/>
                  </a:moveTo>
                  <a:lnTo>
                    <a:pt x="539" y="6611"/>
                  </a:lnTo>
                  <a:cubicBezTo>
                    <a:pt x="361" y="6611"/>
                    <a:pt x="216" y="6466"/>
                    <a:pt x="216" y="6288"/>
                  </a:cubicBezTo>
                  <a:cubicBezTo>
                    <a:pt x="216" y="6109"/>
                    <a:pt x="361" y="5964"/>
                    <a:pt x="539" y="5964"/>
                  </a:cubicBezTo>
                  <a:lnTo>
                    <a:pt x="790" y="5964"/>
                  </a:lnTo>
                  <a:lnTo>
                    <a:pt x="741" y="6180"/>
                  </a:lnTo>
                  <a:lnTo>
                    <a:pt x="683" y="6180"/>
                  </a:lnTo>
                  <a:cubicBezTo>
                    <a:pt x="623" y="6180"/>
                    <a:pt x="575" y="6228"/>
                    <a:pt x="575" y="6288"/>
                  </a:cubicBezTo>
                  <a:cubicBezTo>
                    <a:pt x="575" y="6347"/>
                    <a:pt x="623" y="6395"/>
                    <a:pt x="683" y="6395"/>
                  </a:cubicBezTo>
                  <a:lnTo>
                    <a:pt x="824" y="6395"/>
                  </a:lnTo>
                  <a:cubicBezTo>
                    <a:pt x="826" y="6396"/>
                    <a:pt x="827" y="6396"/>
                    <a:pt x="829" y="6395"/>
                  </a:cubicBezTo>
                  <a:lnTo>
                    <a:pt x="4417" y="6395"/>
                  </a:lnTo>
                  <a:cubicBezTo>
                    <a:pt x="4419" y="6396"/>
                    <a:pt x="4420" y="6396"/>
                    <a:pt x="4422" y="6395"/>
                  </a:cubicBezTo>
                  <a:lnTo>
                    <a:pt x="5998" y="6395"/>
                  </a:lnTo>
                  <a:cubicBezTo>
                    <a:pt x="5999" y="6396"/>
                    <a:pt x="6001" y="6396"/>
                    <a:pt x="6002" y="6395"/>
                  </a:cubicBezTo>
                  <a:lnTo>
                    <a:pt x="6144" y="6395"/>
                  </a:lnTo>
                  <a:cubicBezTo>
                    <a:pt x="6204" y="6395"/>
                    <a:pt x="6252" y="6347"/>
                    <a:pt x="6252" y="6288"/>
                  </a:cubicBezTo>
                  <a:cubicBezTo>
                    <a:pt x="6252" y="6228"/>
                    <a:pt x="6204" y="6180"/>
                    <a:pt x="6144" y="6180"/>
                  </a:cubicBezTo>
                  <a:lnTo>
                    <a:pt x="6086" y="6180"/>
                  </a:lnTo>
                  <a:lnTo>
                    <a:pt x="6036" y="5964"/>
                  </a:lnTo>
                  <a:lnTo>
                    <a:pt x="6288" y="5964"/>
                  </a:lnTo>
                  <a:cubicBezTo>
                    <a:pt x="6466" y="5964"/>
                    <a:pt x="6611" y="6109"/>
                    <a:pt x="6611" y="6288"/>
                  </a:cubicBezTo>
                  <a:cubicBezTo>
                    <a:pt x="6611" y="6466"/>
                    <a:pt x="6466" y="6611"/>
                    <a:pt x="6288" y="6611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9" name="淘宝-想搞设计PPT(倒卖必究)-39"/>
            <p:cNvSpPr/>
            <p:nvPr/>
          </p:nvSpPr>
          <p:spPr>
            <a:xfrm>
              <a:off x="2775887" y="1931250"/>
              <a:ext cx="311738" cy="311545"/>
            </a:xfrm>
            <a:custGeom>
              <a:avLst/>
              <a:gdLst>
                <a:gd name="connsiteX0" fmla="*/ 482620 w 607097"/>
                <a:gd name="connsiteY0" fmla="*/ 381169 h 606722"/>
                <a:gd name="connsiteX1" fmla="*/ 496768 w 607097"/>
                <a:gd name="connsiteY1" fmla="*/ 381169 h 606722"/>
                <a:gd name="connsiteX2" fmla="*/ 510916 w 607097"/>
                <a:gd name="connsiteY2" fmla="*/ 395381 h 606722"/>
                <a:gd name="connsiteX3" fmla="*/ 510916 w 607097"/>
                <a:gd name="connsiteY3" fmla="*/ 409505 h 606722"/>
                <a:gd name="connsiteX4" fmla="*/ 503887 w 607097"/>
                <a:gd name="connsiteY4" fmla="*/ 412525 h 606722"/>
                <a:gd name="connsiteX5" fmla="*/ 496768 w 607097"/>
                <a:gd name="connsiteY5" fmla="*/ 409505 h 606722"/>
                <a:gd name="connsiteX6" fmla="*/ 482620 w 607097"/>
                <a:gd name="connsiteY6" fmla="*/ 395381 h 606722"/>
                <a:gd name="connsiteX7" fmla="*/ 482620 w 607097"/>
                <a:gd name="connsiteY7" fmla="*/ 381169 h 606722"/>
                <a:gd name="connsiteX8" fmla="*/ 546398 w 607097"/>
                <a:gd name="connsiteY8" fmla="*/ 242745 h 606722"/>
                <a:gd name="connsiteX9" fmla="*/ 566606 w 607097"/>
                <a:gd name="connsiteY9" fmla="*/ 242745 h 606722"/>
                <a:gd name="connsiteX10" fmla="*/ 576754 w 607097"/>
                <a:gd name="connsiteY10" fmla="*/ 252756 h 606722"/>
                <a:gd name="connsiteX11" fmla="*/ 566606 w 607097"/>
                <a:gd name="connsiteY11" fmla="*/ 262856 h 606722"/>
                <a:gd name="connsiteX12" fmla="*/ 546398 w 607097"/>
                <a:gd name="connsiteY12" fmla="*/ 262856 h 606722"/>
                <a:gd name="connsiteX13" fmla="*/ 536249 w 607097"/>
                <a:gd name="connsiteY13" fmla="*/ 252756 h 606722"/>
                <a:gd name="connsiteX14" fmla="*/ 546398 w 607097"/>
                <a:gd name="connsiteY14" fmla="*/ 242745 h 606722"/>
                <a:gd name="connsiteX15" fmla="*/ 353968 w 607097"/>
                <a:gd name="connsiteY15" fmla="*/ 101120 h 606722"/>
                <a:gd name="connsiteX16" fmla="*/ 364118 w 607097"/>
                <a:gd name="connsiteY16" fmla="*/ 111251 h 606722"/>
                <a:gd name="connsiteX17" fmla="*/ 364118 w 607097"/>
                <a:gd name="connsiteY17" fmla="*/ 242683 h 606722"/>
                <a:gd name="connsiteX18" fmla="*/ 424838 w 607097"/>
                <a:gd name="connsiteY18" fmla="*/ 242683 h 606722"/>
                <a:gd name="connsiteX19" fmla="*/ 434988 w 607097"/>
                <a:gd name="connsiteY19" fmla="*/ 252725 h 606722"/>
                <a:gd name="connsiteX20" fmla="*/ 424838 w 607097"/>
                <a:gd name="connsiteY20" fmla="*/ 262856 h 606722"/>
                <a:gd name="connsiteX21" fmla="*/ 353968 w 607097"/>
                <a:gd name="connsiteY21" fmla="*/ 262856 h 606722"/>
                <a:gd name="connsiteX22" fmla="*/ 343818 w 607097"/>
                <a:gd name="connsiteY22" fmla="*/ 252725 h 606722"/>
                <a:gd name="connsiteX23" fmla="*/ 343818 w 607097"/>
                <a:gd name="connsiteY23" fmla="*/ 111251 h 606722"/>
                <a:gd name="connsiteX24" fmla="*/ 353968 w 607097"/>
                <a:gd name="connsiteY24" fmla="*/ 101120 h 606722"/>
                <a:gd name="connsiteX25" fmla="*/ 496768 w 607097"/>
                <a:gd name="connsiteY25" fmla="*/ 96101 h 606722"/>
                <a:gd name="connsiteX26" fmla="*/ 510916 w 607097"/>
                <a:gd name="connsiteY26" fmla="*/ 96101 h 606722"/>
                <a:gd name="connsiteX27" fmla="*/ 510916 w 607097"/>
                <a:gd name="connsiteY27" fmla="*/ 110217 h 606722"/>
                <a:gd name="connsiteX28" fmla="*/ 496768 w 607097"/>
                <a:gd name="connsiteY28" fmla="*/ 124334 h 606722"/>
                <a:gd name="connsiteX29" fmla="*/ 489650 w 607097"/>
                <a:gd name="connsiteY29" fmla="*/ 127441 h 606722"/>
                <a:gd name="connsiteX30" fmla="*/ 482620 w 607097"/>
                <a:gd name="connsiteY30" fmla="*/ 124334 h 606722"/>
                <a:gd name="connsiteX31" fmla="*/ 482620 w 607097"/>
                <a:gd name="connsiteY31" fmla="*/ 110217 h 606722"/>
                <a:gd name="connsiteX32" fmla="*/ 196955 w 607097"/>
                <a:gd name="connsiteY32" fmla="*/ 96101 h 606722"/>
                <a:gd name="connsiteX33" fmla="*/ 211110 w 607097"/>
                <a:gd name="connsiteY33" fmla="*/ 96101 h 606722"/>
                <a:gd name="connsiteX34" fmla="*/ 225355 w 607097"/>
                <a:gd name="connsiteY34" fmla="*/ 110217 h 606722"/>
                <a:gd name="connsiteX35" fmla="*/ 225355 w 607097"/>
                <a:gd name="connsiteY35" fmla="*/ 124334 h 606722"/>
                <a:gd name="connsiteX36" fmla="*/ 218233 w 607097"/>
                <a:gd name="connsiteY36" fmla="*/ 127441 h 606722"/>
                <a:gd name="connsiteX37" fmla="*/ 211110 w 607097"/>
                <a:gd name="connsiteY37" fmla="*/ 124334 h 606722"/>
                <a:gd name="connsiteX38" fmla="*/ 196955 w 607097"/>
                <a:gd name="connsiteY38" fmla="*/ 110217 h 606722"/>
                <a:gd name="connsiteX39" fmla="*/ 196955 w 607097"/>
                <a:gd name="connsiteY39" fmla="*/ 96101 h 606722"/>
                <a:gd name="connsiteX40" fmla="*/ 103963 w 607097"/>
                <a:gd name="connsiteY40" fmla="*/ 81761 h 606722"/>
                <a:gd name="connsiteX41" fmla="*/ 87598 w 607097"/>
                <a:gd name="connsiteY41" fmla="*/ 90026 h 606722"/>
                <a:gd name="connsiteX42" fmla="*/ 62322 w 607097"/>
                <a:gd name="connsiteY42" fmla="*/ 115266 h 606722"/>
                <a:gd name="connsiteX43" fmla="*/ 34998 w 607097"/>
                <a:gd name="connsiteY43" fmla="*/ 265902 h 606722"/>
                <a:gd name="connsiteX44" fmla="*/ 75494 w 607097"/>
                <a:gd name="connsiteY44" fmla="*/ 322602 h 606722"/>
                <a:gd name="connsiteX45" fmla="*/ 283044 w 607097"/>
                <a:gd name="connsiteY45" fmla="*/ 530826 h 606722"/>
                <a:gd name="connsiteX46" fmla="*/ 327634 w 607097"/>
                <a:gd name="connsiteY46" fmla="*/ 565219 h 606722"/>
                <a:gd name="connsiteX47" fmla="*/ 490684 w 607097"/>
                <a:gd name="connsiteY47" fmla="*/ 545046 h 606722"/>
                <a:gd name="connsiteX48" fmla="*/ 515960 w 607097"/>
                <a:gd name="connsiteY48" fmla="*/ 519717 h 606722"/>
                <a:gd name="connsiteX49" fmla="*/ 521033 w 607097"/>
                <a:gd name="connsiteY49" fmla="*/ 485324 h 606722"/>
                <a:gd name="connsiteX50" fmla="*/ 434969 w 607097"/>
                <a:gd name="connsiteY50" fmla="*/ 411561 h 606722"/>
                <a:gd name="connsiteX51" fmla="*/ 414321 w 607097"/>
                <a:gd name="connsiteY51" fmla="*/ 406318 h 606722"/>
                <a:gd name="connsiteX52" fmla="*/ 413698 w 607097"/>
                <a:gd name="connsiteY52" fmla="*/ 406496 h 606722"/>
                <a:gd name="connsiteX53" fmla="*/ 405599 w 607097"/>
                <a:gd name="connsiteY53" fmla="*/ 413605 h 606722"/>
                <a:gd name="connsiteX54" fmla="*/ 404620 w 607097"/>
                <a:gd name="connsiteY54" fmla="*/ 414583 h 606722"/>
                <a:gd name="connsiteX55" fmla="*/ 373202 w 607097"/>
                <a:gd name="connsiteY55" fmla="*/ 447910 h 606722"/>
                <a:gd name="connsiteX56" fmla="*/ 349528 w 607097"/>
                <a:gd name="connsiteY56" fmla="*/ 459552 h 606722"/>
                <a:gd name="connsiteX57" fmla="*/ 405599 w 607097"/>
                <a:gd name="connsiteY57" fmla="*/ 475282 h 606722"/>
                <a:gd name="connsiteX58" fmla="*/ 414677 w 607097"/>
                <a:gd name="connsiteY58" fmla="*/ 486391 h 606722"/>
                <a:gd name="connsiteX59" fmla="*/ 404620 w 607097"/>
                <a:gd name="connsiteY59" fmla="*/ 495456 h 606722"/>
                <a:gd name="connsiteX60" fmla="*/ 403552 w 607097"/>
                <a:gd name="connsiteY60" fmla="*/ 495456 h 606722"/>
                <a:gd name="connsiteX61" fmla="*/ 287138 w 607097"/>
                <a:gd name="connsiteY61" fmla="*/ 441866 h 606722"/>
                <a:gd name="connsiteX62" fmla="*/ 286426 w 607097"/>
                <a:gd name="connsiteY62" fmla="*/ 441067 h 606722"/>
                <a:gd name="connsiteX63" fmla="*/ 284112 w 607097"/>
                <a:gd name="connsiteY63" fmla="*/ 438845 h 606722"/>
                <a:gd name="connsiteX64" fmla="*/ 176777 w 607097"/>
                <a:gd name="connsiteY64" fmla="*/ 331666 h 606722"/>
                <a:gd name="connsiteX65" fmla="*/ 111895 w 607097"/>
                <a:gd name="connsiteY65" fmla="*/ 213379 h 606722"/>
                <a:gd name="connsiteX66" fmla="*/ 121062 w 607097"/>
                <a:gd name="connsiteY66" fmla="*/ 202270 h 606722"/>
                <a:gd name="connsiteX67" fmla="*/ 132188 w 607097"/>
                <a:gd name="connsiteY67" fmla="*/ 211335 h 606722"/>
                <a:gd name="connsiteX68" fmla="*/ 146428 w 607097"/>
                <a:gd name="connsiteY68" fmla="*/ 259325 h 606722"/>
                <a:gd name="connsiteX69" fmla="*/ 158532 w 607097"/>
                <a:gd name="connsiteY69" fmla="*/ 233553 h 606722"/>
                <a:gd name="connsiteX70" fmla="*/ 191907 w 607097"/>
                <a:gd name="connsiteY70" fmla="*/ 202270 h 606722"/>
                <a:gd name="connsiteX71" fmla="*/ 192975 w 607097"/>
                <a:gd name="connsiteY71" fmla="*/ 201204 h 606722"/>
                <a:gd name="connsiteX72" fmla="*/ 200006 w 607097"/>
                <a:gd name="connsiteY72" fmla="*/ 193117 h 606722"/>
                <a:gd name="connsiteX73" fmla="*/ 194933 w 607097"/>
                <a:gd name="connsiteY73" fmla="*/ 170899 h 606722"/>
                <a:gd name="connsiteX74" fmla="*/ 121062 w 607097"/>
                <a:gd name="connsiteY74" fmla="*/ 84961 h 606722"/>
                <a:gd name="connsiteX75" fmla="*/ 103963 w 607097"/>
                <a:gd name="connsiteY75" fmla="*/ 81761 h 606722"/>
                <a:gd name="connsiteX76" fmla="*/ 353980 w 607097"/>
                <a:gd name="connsiteY76" fmla="*/ 30273 h 606722"/>
                <a:gd name="connsiteX77" fmla="*/ 364141 w 607097"/>
                <a:gd name="connsiteY77" fmla="*/ 40422 h 606722"/>
                <a:gd name="connsiteX78" fmla="*/ 364141 w 607097"/>
                <a:gd name="connsiteY78" fmla="*/ 60719 h 606722"/>
                <a:gd name="connsiteX79" fmla="*/ 353980 w 607097"/>
                <a:gd name="connsiteY79" fmla="*/ 70778 h 606722"/>
                <a:gd name="connsiteX80" fmla="*/ 343818 w 607097"/>
                <a:gd name="connsiteY80" fmla="*/ 60719 h 606722"/>
                <a:gd name="connsiteX81" fmla="*/ 343818 w 607097"/>
                <a:gd name="connsiteY81" fmla="*/ 40422 h 606722"/>
                <a:gd name="connsiteX82" fmla="*/ 353980 w 607097"/>
                <a:gd name="connsiteY82" fmla="*/ 30273 h 606722"/>
                <a:gd name="connsiteX83" fmla="*/ 353978 w 607097"/>
                <a:gd name="connsiteY83" fmla="*/ 20263 h 606722"/>
                <a:gd name="connsiteX84" fmla="*/ 174819 w 607097"/>
                <a:gd name="connsiteY84" fmla="*/ 104957 h 606722"/>
                <a:gd name="connsiteX85" fmla="*/ 214246 w 607097"/>
                <a:gd name="connsiteY85" fmla="*/ 160768 h 606722"/>
                <a:gd name="connsiteX86" fmla="*/ 221278 w 607097"/>
                <a:gd name="connsiteY86" fmla="*/ 198182 h 606722"/>
                <a:gd name="connsiteX87" fmla="*/ 215938 w 607097"/>
                <a:gd name="connsiteY87" fmla="*/ 209025 h 606722"/>
                <a:gd name="connsiteX88" fmla="*/ 210152 w 607097"/>
                <a:gd name="connsiteY88" fmla="*/ 215157 h 606722"/>
                <a:gd name="connsiteX89" fmla="*/ 206147 w 607097"/>
                <a:gd name="connsiteY89" fmla="*/ 218445 h 606722"/>
                <a:gd name="connsiteX90" fmla="*/ 176777 w 607097"/>
                <a:gd name="connsiteY90" fmla="*/ 244662 h 606722"/>
                <a:gd name="connsiteX91" fmla="*/ 182829 w 607097"/>
                <a:gd name="connsiteY91" fmla="*/ 308382 h 606722"/>
                <a:gd name="connsiteX92" fmla="*/ 189504 w 607097"/>
                <a:gd name="connsiteY92" fmla="*/ 315136 h 606722"/>
                <a:gd name="connsiteX93" fmla="*/ 189949 w 607097"/>
                <a:gd name="connsiteY93" fmla="*/ 315492 h 606722"/>
                <a:gd name="connsiteX94" fmla="*/ 191640 w 607097"/>
                <a:gd name="connsiteY94" fmla="*/ 317269 h 606722"/>
                <a:gd name="connsiteX95" fmla="*/ 298263 w 607097"/>
                <a:gd name="connsiteY95" fmla="*/ 424714 h 606722"/>
                <a:gd name="connsiteX96" fmla="*/ 362077 w 607097"/>
                <a:gd name="connsiteY96" fmla="*/ 430758 h 606722"/>
                <a:gd name="connsiteX97" fmla="*/ 388422 w 607097"/>
                <a:gd name="connsiteY97" fmla="*/ 401430 h 606722"/>
                <a:gd name="connsiteX98" fmla="*/ 408625 w 607097"/>
                <a:gd name="connsiteY98" fmla="*/ 386233 h 606722"/>
                <a:gd name="connsiteX99" fmla="*/ 419661 w 607097"/>
                <a:gd name="connsiteY99" fmla="*/ 384900 h 606722"/>
                <a:gd name="connsiteX100" fmla="*/ 446094 w 607097"/>
                <a:gd name="connsiteY100" fmla="*/ 392365 h 606722"/>
                <a:gd name="connsiteX101" fmla="*/ 501987 w 607097"/>
                <a:gd name="connsiteY101" fmla="*/ 431646 h 606722"/>
                <a:gd name="connsiteX102" fmla="*/ 586894 w 607097"/>
                <a:gd name="connsiteY102" fmla="*/ 252749 h 606722"/>
                <a:gd name="connsiteX103" fmla="*/ 353978 w 607097"/>
                <a:gd name="connsiteY103" fmla="*/ 20263 h 606722"/>
                <a:gd name="connsiteX104" fmla="*/ 353978 w 607097"/>
                <a:gd name="connsiteY104" fmla="*/ 0 h 606722"/>
                <a:gd name="connsiteX105" fmla="*/ 607097 w 607097"/>
                <a:gd name="connsiteY105" fmla="*/ 252749 h 606722"/>
                <a:gd name="connsiteX106" fmla="*/ 517384 w 607097"/>
                <a:gd name="connsiteY106" fmla="*/ 445421 h 606722"/>
                <a:gd name="connsiteX107" fmla="*/ 540257 w 607097"/>
                <a:gd name="connsiteY107" fmla="*/ 474215 h 606722"/>
                <a:gd name="connsiteX108" fmla="*/ 531179 w 607097"/>
                <a:gd name="connsiteY108" fmla="*/ 532870 h 606722"/>
                <a:gd name="connsiteX109" fmla="*/ 505814 w 607097"/>
                <a:gd name="connsiteY109" fmla="*/ 559176 h 606722"/>
                <a:gd name="connsiteX110" fmla="*/ 401505 w 607097"/>
                <a:gd name="connsiteY110" fmla="*/ 606722 h 606722"/>
                <a:gd name="connsiteX111" fmla="*/ 318556 w 607097"/>
                <a:gd name="connsiteY111" fmla="*/ 582460 h 606722"/>
                <a:gd name="connsiteX112" fmla="*/ 268893 w 607097"/>
                <a:gd name="connsiteY112" fmla="*/ 543979 h 606722"/>
                <a:gd name="connsiteX113" fmla="*/ 61343 w 607097"/>
                <a:gd name="connsiteY113" fmla="*/ 336732 h 606722"/>
                <a:gd name="connsiteX114" fmla="*/ 16753 w 607097"/>
                <a:gd name="connsiteY114" fmla="*/ 275056 h 606722"/>
                <a:gd name="connsiteX115" fmla="*/ 48171 w 607097"/>
                <a:gd name="connsiteY115" fmla="*/ 101135 h 606722"/>
                <a:gd name="connsiteX116" fmla="*/ 73447 w 607097"/>
                <a:gd name="connsiteY116" fmla="*/ 75807 h 606722"/>
                <a:gd name="connsiteX117" fmla="*/ 132188 w 607097"/>
                <a:gd name="connsiteY117" fmla="*/ 66742 h 606722"/>
                <a:gd name="connsiteX118" fmla="*/ 160757 w 607097"/>
                <a:gd name="connsiteY118" fmla="*/ 89315 h 606722"/>
                <a:gd name="connsiteX119" fmla="*/ 353978 w 607097"/>
                <a:gd name="connsiteY119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607097" h="606722">
                  <a:moveTo>
                    <a:pt x="482620" y="381169"/>
                  </a:moveTo>
                  <a:cubicBezTo>
                    <a:pt x="486624" y="377172"/>
                    <a:pt x="492675" y="377172"/>
                    <a:pt x="496768" y="381169"/>
                  </a:cubicBezTo>
                  <a:lnTo>
                    <a:pt x="510916" y="395381"/>
                  </a:lnTo>
                  <a:cubicBezTo>
                    <a:pt x="515009" y="399379"/>
                    <a:pt x="515009" y="405419"/>
                    <a:pt x="510916" y="409505"/>
                  </a:cubicBezTo>
                  <a:cubicBezTo>
                    <a:pt x="509937" y="412525"/>
                    <a:pt x="506912" y="412525"/>
                    <a:pt x="503887" y="412525"/>
                  </a:cubicBezTo>
                  <a:cubicBezTo>
                    <a:pt x="500861" y="412525"/>
                    <a:pt x="498815" y="411548"/>
                    <a:pt x="496768" y="409505"/>
                  </a:cubicBezTo>
                  <a:lnTo>
                    <a:pt x="482620" y="395381"/>
                  </a:lnTo>
                  <a:cubicBezTo>
                    <a:pt x="478527" y="391295"/>
                    <a:pt x="478527" y="385255"/>
                    <a:pt x="482620" y="381169"/>
                  </a:cubicBezTo>
                  <a:close/>
                  <a:moveTo>
                    <a:pt x="546398" y="242745"/>
                  </a:moveTo>
                  <a:lnTo>
                    <a:pt x="566606" y="242745"/>
                  </a:lnTo>
                  <a:cubicBezTo>
                    <a:pt x="572659" y="242745"/>
                    <a:pt x="576754" y="246732"/>
                    <a:pt x="576754" y="252756"/>
                  </a:cubicBezTo>
                  <a:cubicBezTo>
                    <a:pt x="576754" y="258869"/>
                    <a:pt x="572659" y="262856"/>
                    <a:pt x="566606" y="262856"/>
                  </a:cubicBezTo>
                  <a:lnTo>
                    <a:pt x="546398" y="262856"/>
                  </a:lnTo>
                  <a:cubicBezTo>
                    <a:pt x="540255" y="262856"/>
                    <a:pt x="536249" y="258869"/>
                    <a:pt x="536249" y="252756"/>
                  </a:cubicBezTo>
                  <a:cubicBezTo>
                    <a:pt x="536249" y="246732"/>
                    <a:pt x="540255" y="242745"/>
                    <a:pt x="546398" y="242745"/>
                  </a:cubicBezTo>
                  <a:close/>
                  <a:moveTo>
                    <a:pt x="353968" y="101120"/>
                  </a:moveTo>
                  <a:cubicBezTo>
                    <a:pt x="360022" y="101120"/>
                    <a:pt x="364118" y="105119"/>
                    <a:pt x="364118" y="111251"/>
                  </a:cubicBezTo>
                  <a:lnTo>
                    <a:pt x="364118" y="242683"/>
                  </a:lnTo>
                  <a:lnTo>
                    <a:pt x="424838" y="242683"/>
                  </a:lnTo>
                  <a:cubicBezTo>
                    <a:pt x="430893" y="242683"/>
                    <a:pt x="434988" y="246682"/>
                    <a:pt x="434988" y="252725"/>
                  </a:cubicBezTo>
                  <a:cubicBezTo>
                    <a:pt x="434988" y="258857"/>
                    <a:pt x="430893" y="262856"/>
                    <a:pt x="424838" y="262856"/>
                  </a:cubicBezTo>
                  <a:lnTo>
                    <a:pt x="353968" y="262856"/>
                  </a:lnTo>
                  <a:cubicBezTo>
                    <a:pt x="347825" y="262856"/>
                    <a:pt x="343818" y="258857"/>
                    <a:pt x="343818" y="252725"/>
                  </a:cubicBezTo>
                  <a:lnTo>
                    <a:pt x="343818" y="111251"/>
                  </a:lnTo>
                  <a:cubicBezTo>
                    <a:pt x="343818" y="105119"/>
                    <a:pt x="347825" y="101120"/>
                    <a:pt x="353968" y="101120"/>
                  </a:cubicBezTo>
                  <a:close/>
                  <a:moveTo>
                    <a:pt x="496768" y="96101"/>
                  </a:moveTo>
                  <a:cubicBezTo>
                    <a:pt x="500861" y="92017"/>
                    <a:pt x="506912" y="92017"/>
                    <a:pt x="510916" y="96101"/>
                  </a:cubicBezTo>
                  <a:cubicBezTo>
                    <a:pt x="515009" y="100096"/>
                    <a:pt x="515009" y="106222"/>
                    <a:pt x="510916" y="110217"/>
                  </a:cubicBezTo>
                  <a:lnTo>
                    <a:pt x="496768" y="124334"/>
                  </a:lnTo>
                  <a:cubicBezTo>
                    <a:pt x="494722" y="126376"/>
                    <a:pt x="492675" y="127441"/>
                    <a:pt x="489650" y="127441"/>
                  </a:cubicBezTo>
                  <a:cubicBezTo>
                    <a:pt x="486624" y="127441"/>
                    <a:pt x="484578" y="126376"/>
                    <a:pt x="482620" y="124334"/>
                  </a:cubicBezTo>
                  <a:cubicBezTo>
                    <a:pt x="478527" y="120338"/>
                    <a:pt x="478527" y="114301"/>
                    <a:pt x="482620" y="110217"/>
                  </a:cubicBezTo>
                  <a:close/>
                  <a:moveTo>
                    <a:pt x="196955" y="96101"/>
                  </a:moveTo>
                  <a:cubicBezTo>
                    <a:pt x="201050" y="92017"/>
                    <a:pt x="207104" y="92017"/>
                    <a:pt x="211110" y="96101"/>
                  </a:cubicBezTo>
                  <a:lnTo>
                    <a:pt x="225355" y="110217"/>
                  </a:lnTo>
                  <a:cubicBezTo>
                    <a:pt x="229361" y="114301"/>
                    <a:pt x="229361" y="120338"/>
                    <a:pt x="225355" y="124334"/>
                  </a:cubicBezTo>
                  <a:cubicBezTo>
                    <a:pt x="223307" y="126376"/>
                    <a:pt x="220280" y="127441"/>
                    <a:pt x="218233" y="127441"/>
                  </a:cubicBezTo>
                  <a:cubicBezTo>
                    <a:pt x="215206" y="127441"/>
                    <a:pt x="213158" y="126376"/>
                    <a:pt x="211110" y="124334"/>
                  </a:cubicBezTo>
                  <a:lnTo>
                    <a:pt x="196955" y="110217"/>
                  </a:lnTo>
                  <a:cubicBezTo>
                    <a:pt x="192949" y="106222"/>
                    <a:pt x="192949" y="100096"/>
                    <a:pt x="196955" y="96101"/>
                  </a:cubicBezTo>
                  <a:close/>
                  <a:moveTo>
                    <a:pt x="103963" y="81761"/>
                  </a:moveTo>
                  <a:cubicBezTo>
                    <a:pt x="98011" y="82650"/>
                    <a:pt x="92182" y="85449"/>
                    <a:pt x="87598" y="90026"/>
                  </a:cubicBezTo>
                  <a:lnTo>
                    <a:pt x="62322" y="115266"/>
                  </a:lnTo>
                  <a:cubicBezTo>
                    <a:pt x="17732" y="159790"/>
                    <a:pt x="8654" y="209291"/>
                    <a:pt x="34998" y="265902"/>
                  </a:cubicBezTo>
                  <a:cubicBezTo>
                    <a:pt x="44077" y="285187"/>
                    <a:pt x="57249" y="304383"/>
                    <a:pt x="75494" y="322602"/>
                  </a:cubicBezTo>
                  <a:lnTo>
                    <a:pt x="283044" y="530826"/>
                  </a:lnTo>
                  <a:cubicBezTo>
                    <a:pt x="297284" y="545046"/>
                    <a:pt x="312415" y="557132"/>
                    <a:pt x="327634" y="565219"/>
                  </a:cubicBezTo>
                  <a:cubicBezTo>
                    <a:pt x="389401" y="599612"/>
                    <a:pt x="443068" y="592503"/>
                    <a:pt x="490684" y="545046"/>
                  </a:cubicBezTo>
                  <a:lnTo>
                    <a:pt x="515960" y="519717"/>
                  </a:lnTo>
                  <a:cubicBezTo>
                    <a:pt x="525127" y="510653"/>
                    <a:pt x="527085" y="496433"/>
                    <a:pt x="521033" y="485324"/>
                  </a:cubicBezTo>
                  <a:cubicBezTo>
                    <a:pt x="503856" y="451998"/>
                    <a:pt x="434969" y="411561"/>
                    <a:pt x="434969" y="411561"/>
                  </a:cubicBezTo>
                  <a:cubicBezTo>
                    <a:pt x="427582" y="407829"/>
                    <a:pt x="420195" y="405874"/>
                    <a:pt x="414321" y="406318"/>
                  </a:cubicBezTo>
                  <a:cubicBezTo>
                    <a:pt x="414143" y="406318"/>
                    <a:pt x="413876" y="406407"/>
                    <a:pt x="413698" y="406496"/>
                  </a:cubicBezTo>
                  <a:cubicBezTo>
                    <a:pt x="409604" y="407473"/>
                    <a:pt x="407646" y="409517"/>
                    <a:pt x="405599" y="413605"/>
                  </a:cubicBezTo>
                  <a:lnTo>
                    <a:pt x="404620" y="414583"/>
                  </a:lnTo>
                  <a:cubicBezTo>
                    <a:pt x="397500" y="423648"/>
                    <a:pt x="380323" y="443910"/>
                    <a:pt x="373202" y="447910"/>
                  </a:cubicBezTo>
                  <a:cubicBezTo>
                    <a:pt x="365548" y="453242"/>
                    <a:pt x="357538" y="457152"/>
                    <a:pt x="349528" y="459552"/>
                  </a:cubicBezTo>
                  <a:cubicBezTo>
                    <a:pt x="365281" y="466839"/>
                    <a:pt x="384328" y="473149"/>
                    <a:pt x="405599" y="475282"/>
                  </a:cubicBezTo>
                  <a:cubicBezTo>
                    <a:pt x="410672" y="476259"/>
                    <a:pt x="414677" y="480259"/>
                    <a:pt x="414677" y="486391"/>
                  </a:cubicBezTo>
                  <a:cubicBezTo>
                    <a:pt x="413698" y="491456"/>
                    <a:pt x="409604" y="495456"/>
                    <a:pt x="404620" y="495456"/>
                  </a:cubicBezTo>
                  <a:lnTo>
                    <a:pt x="403552" y="495456"/>
                  </a:lnTo>
                  <a:cubicBezTo>
                    <a:pt x="333686" y="488346"/>
                    <a:pt x="288117" y="443910"/>
                    <a:pt x="287138" y="441866"/>
                  </a:cubicBezTo>
                  <a:cubicBezTo>
                    <a:pt x="286871" y="441600"/>
                    <a:pt x="286604" y="441333"/>
                    <a:pt x="286426" y="441067"/>
                  </a:cubicBezTo>
                  <a:cubicBezTo>
                    <a:pt x="285625" y="440356"/>
                    <a:pt x="284824" y="439645"/>
                    <a:pt x="284112" y="438845"/>
                  </a:cubicBezTo>
                  <a:lnTo>
                    <a:pt x="176777" y="331666"/>
                  </a:lnTo>
                  <a:cubicBezTo>
                    <a:pt x="174730" y="329622"/>
                    <a:pt x="119015" y="284120"/>
                    <a:pt x="111895" y="213379"/>
                  </a:cubicBezTo>
                  <a:cubicBezTo>
                    <a:pt x="110916" y="208314"/>
                    <a:pt x="115010" y="203248"/>
                    <a:pt x="121062" y="202270"/>
                  </a:cubicBezTo>
                  <a:cubicBezTo>
                    <a:pt x="127115" y="201204"/>
                    <a:pt x="131209" y="205292"/>
                    <a:pt x="132188" y="211335"/>
                  </a:cubicBezTo>
                  <a:cubicBezTo>
                    <a:pt x="133968" y="229109"/>
                    <a:pt x="139486" y="245284"/>
                    <a:pt x="146428" y="259325"/>
                  </a:cubicBezTo>
                  <a:cubicBezTo>
                    <a:pt x="148653" y="250794"/>
                    <a:pt x="152658" y="242262"/>
                    <a:pt x="158532" y="233553"/>
                  </a:cubicBezTo>
                  <a:cubicBezTo>
                    <a:pt x="162537" y="227510"/>
                    <a:pt x="183808" y="210358"/>
                    <a:pt x="191907" y="202270"/>
                  </a:cubicBezTo>
                  <a:lnTo>
                    <a:pt x="192975" y="201204"/>
                  </a:lnTo>
                  <a:cubicBezTo>
                    <a:pt x="196980" y="199160"/>
                    <a:pt x="199027" y="196138"/>
                    <a:pt x="200006" y="193117"/>
                  </a:cubicBezTo>
                  <a:cubicBezTo>
                    <a:pt x="202053" y="187073"/>
                    <a:pt x="200006" y="178986"/>
                    <a:pt x="194933" y="170899"/>
                  </a:cubicBezTo>
                  <a:cubicBezTo>
                    <a:pt x="194933" y="169832"/>
                    <a:pt x="154438" y="102113"/>
                    <a:pt x="121062" y="84961"/>
                  </a:cubicBezTo>
                  <a:cubicBezTo>
                    <a:pt x="115989" y="81895"/>
                    <a:pt x="109915" y="80873"/>
                    <a:pt x="103963" y="81761"/>
                  </a:cubicBezTo>
                  <a:close/>
                  <a:moveTo>
                    <a:pt x="353980" y="30273"/>
                  </a:moveTo>
                  <a:cubicBezTo>
                    <a:pt x="360041" y="30273"/>
                    <a:pt x="364141" y="34368"/>
                    <a:pt x="364141" y="40422"/>
                  </a:cubicBezTo>
                  <a:lnTo>
                    <a:pt x="364141" y="60719"/>
                  </a:lnTo>
                  <a:cubicBezTo>
                    <a:pt x="364141" y="66772"/>
                    <a:pt x="360041" y="70778"/>
                    <a:pt x="353980" y="70778"/>
                  </a:cubicBezTo>
                  <a:cubicBezTo>
                    <a:pt x="347829" y="70778"/>
                    <a:pt x="343818" y="66772"/>
                    <a:pt x="343818" y="60719"/>
                  </a:cubicBezTo>
                  <a:lnTo>
                    <a:pt x="343818" y="40422"/>
                  </a:lnTo>
                  <a:cubicBezTo>
                    <a:pt x="343818" y="34368"/>
                    <a:pt x="347829" y="30273"/>
                    <a:pt x="353980" y="30273"/>
                  </a:cubicBezTo>
                  <a:close/>
                  <a:moveTo>
                    <a:pt x="353978" y="20263"/>
                  </a:moveTo>
                  <a:cubicBezTo>
                    <a:pt x="284112" y="20263"/>
                    <a:pt x="219409" y="50479"/>
                    <a:pt x="174819" y="104957"/>
                  </a:cubicBezTo>
                  <a:cubicBezTo>
                    <a:pt x="196446" y="130818"/>
                    <a:pt x="212911" y="158901"/>
                    <a:pt x="214246" y="160768"/>
                  </a:cubicBezTo>
                  <a:cubicBezTo>
                    <a:pt x="221278" y="173920"/>
                    <a:pt x="224304" y="187073"/>
                    <a:pt x="221278" y="198182"/>
                  </a:cubicBezTo>
                  <a:cubicBezTo>
                    <a:pt x="220299" y="202093"/>
                    <a:pt x="218430" y="205736"/>
                    <a:pt x="215938" y="209025"/>
                  </a:cubicBezTo>
                  <a:cubicBezTo>
                    <a:pt x="214336" y="211335"/>
                    <a:pt x="212466" y="213379"/>
                    <a:pt x="210152" y="215157"/>
                  </a:cubicBezTo>
                  <a:cubicBezTo>
                    <a:pt x="208906" y="216312"/>
                    <a:pt x="207482" y="217378"/>
                    <a:pt x="206147" y="218445"/>
                  </a:cubicBezTo>
                  <a:cubicBezTo>
                    <a:pt x="193954" y="228487"/>
                    <a:pt x="179803" y="241640"/>
                    <a:pt x="176777" y="244662"/>
                  </a:cubicBezTo>
                  <a:cubicBezTo>
                    <a:pt x="160579" y="269012"/>
                    <a:pt x="162537" y="287142"/>
                    <a:pt x="182829" y="308382"/>
                  </a:cubicBezTo>
                  <a:lnTo>
                    <a:pt x="189504" y="315136"/>
                  </a:lnTo>
                  <a:cubicBezTo>
                    <a:pt x="189771" y="315403"/>
                    <a:pt x="189949" y="315492"/>
                    <a:pt x="189949" y="315492"/>
                  </a:cubicBezTo>
                  <a:cubicBezTo>
                    <a:pt x="190572" y="316025"/>
                    <a:pt x="191195" y="316647"/>
                    <a:pt x="191640" y="317269"/>
                  </a:cubicBezTo>
                  <a:lnTo>
                    <a:pt x="298263" y="424714"/>
                  </a:lnTo>
                  <a:cubicBezTo>
                    <a:pt x="318556" y="444888"/>
                    <a:pt x="337780" y="446932"/>
                    <a:pt x="362077" y="430758"/>
                  </a:cubicBezTo>
                  <a:cubicBezTo>
                    <a:pt x="365103" y="428713"/>
                    <a:pt x="378275" y="414583"/>
                    <a:pt x="388422" y="401430"/>
                  </a:cubicBezTo>
                  <a:cubicBezTo>
                    <a:pt x="393406" y="393343"/>
                    <a:pt x="400526" y="388277"/>
                    <a:pt x="408625" y="386233"/>
                  </a:cubicBezTo>
                  <a:cubicBezTo>
                    <a:pt x="412096" y="385344"/>
                    <a:pt x="415834" y="384900"/>
                    <a:pt x="419661" y="384900"/>
                  </a:cubicBezTo>
                  <a:cubicBezTo>
                    <a:pt x="428294" y="384989"/>
                    <a:pt x="437728" y="387477"/>
                    <a:pt x="446094" y="392365"/>
                  </a:cubicBezTo>
                  <a:cubicBezTo>
                    <a:pt x="447963" y="393609"/>
                    <a:pt x="476088" y="410051"/>
                    <a:pt x="501987" y="431646"/>
                  </a:cubicBezTo>
                  <a:cubicBezTo>
                    <a:pt x="556545" y="387122"/>
                    <a:pt x="586894" y="322513"/>
                    <a:pt x="586894" y="252749"/>
                  </a:cubicBezTo>
                  <a:cubicBezTo>
                    <a:pt x="586894" y="124330"/>
                    <a:pt x="482585" y="20263"/>
                    <a:pt x="353978" y="20263"/>
                  </a:cubicBezTo>
                  <a:close/>
                  <a:moveTo>
                    <a:pt x="353978" y="0"/>
                  </a:moveTo>
                  <a:cubicBezTo>
                    <a:pt x="493710" y="0"/>
                    <a:pt x="607097" y="113222"/>
                    <a:pt x="607097" y="252749"/>
                  </a:cubicBezTo>
                  <a:cubicBezTo>
                    <a:pt x="607097" y="327578"/>
                    <a:pt x="574345" y="397786"/>
                    <a:pt x="517384" y="445421"/>
                  </a:cubicBezTo>
                  <a:cubicBezTo>
                    <a:pt x="526907" y="454753"/>
                    <a:pt x="535184" y="464617"/>
                    <a:pt x="540257" y="474215"/>
                  </a:cubicBezTo>
                  <a:cubicBezTo>
                    <a:pt x="550403" y="493412"/>
                    <a:pt x="547377" y="517673"/>
                    <a:pt x="531179" y="532870"/>
                  </a:cubicBezTo>
                  <a:lnTo>
                    <a:pt x="505814" y="559176"/>
                  </a:lnTo>
                  <a:cubicBezTo>
                    <a:pt x="474486" y="590548"/>
                    <a:pt x="438974" y="606722"/>
                    <a:pt x="401505" y="606722"/>
                  </a:cubicBezTo>
                  <a:cubicBezTo>
                    <a:pt x="375249" y="606722"/>
                    <a:pt x="346858" y="598635"/>
                    <a:pt x="318556" y="582460"/>
                  </a:cubicBezTo>
                  <a:cubicBezTo>
                    <a:pt x="301289" y="573307"/>
                    <a:pt x="285091" y="560154"/>
                    <a:pt x="268893" y="543979"/>
                  </a:cubicBezTo>
                  <a:lnTo>
                    <a:pt x="61343" y="336732"/>
                  </a:lnTo>
                  <a:cubicBezTo>
                    <a:pt x="42030" y="317536"/>
                    <a:pt x="26899" y="296296"/>
                    <a:pt x="16753" y="275056"/>
                  </a:cubicBezTo>
                  <a:cubicBezTo>
                    <a:pt x="-13596" y="210358"/>
                    <a:pt x="-2471" y="151703"/>
                    <a:pt x="48171" y="101135"/>
                  </a:cubicBezTo>
                  <a:lnTo>
                    <a:pt x="73447" y="75807"/>
                  </a:lnTo>
                  <a:cubicBezTo>
                    <a:pt x="88666" y="60699"/>
                    <a:pt x="112963" y="56611"/>
                    <a:pt x="132188" y="66742"/>
                  </a:cubicBezTo>
                  <a:cubicBezTo>
                    <a:pt x="141711" y="71719"/>
                    <a:pt x="151412" y="79895"/>
                    <a:pt x="160757" y="89315"/>
                  </a:cubicBezTo>
                  <a:cubicBezTo>
                    <a:pt x="209173" y="32971"/>
                    <a:pt x="278772" y="0"/>
                    <a:pt x="353978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40" name="淘宝-想搞设计PPT(倒卖必究)-40"/>
            <p:cNvSpPr/>
            <p:nvPr/>
          </p:nvSpPr>
          <p:spPr>
            <a:xfrm>
              <a:off x="1615299" y="2723070"/>
              <a:ext cx="286290" cy="285858"/>
            </a:xfrm>
            <a:custGeom>
              <a:avLst/>
              <a:gdLst>
                <a:gd name="connsiteX0" fmla="*/ 521306 w 607670"/>
                <a:gd name="connsiteY0" fmla="*/ 508386 h 606754"/>
                <a:gd name="connsiteX1" fmla="*/ 530823 w 607670"/>
                <a:gd name="connsiteY1" fmla="*/ 517989 h 606754"/>
                <a:gd name="connsiteX2" fmla="*/ 530823 w 607670"/>
                <a:gd name="connsiteY2" fmla="*/ 523058 h 606754"/>
                <a:gd name="connsiteX3" fmla="*/ 521306 w 607670"/>
                <a:gd name="connsiteY3" fmla="*/ 532661 h 606754"/>
                <a:gd name="connsiteX4" fmla="*/ 511700 w 607670"/>
                <a:gd name="connsiteY4" fmla="*/ 523058 h 606754"/>
                <a:gd name="connsiteX5" fmla="*/ 511700 w 607670"/>
                <a:gd name="connsiteY5" fmla="*/ 517989 h 606754"/>
                <a:gd name="connsiteX6" fmla="*/ 521306 w 607670"/>
                <a:gd name="connsiteY6" fmla="*/ 508386 h 606754"/>
                <a:gd name="connsiteX7" fmla="*/ 521306 w 607670"/>
                <a:gd name="connsiteY7" fmla="*/ 464917 h 606754"/>
                <a:gd name="connsiteX8" fmla="*/ 530823 w 607670"/>
                <a:gd name="connsiteY8" fmla="*/ 474520 h 606754"/>
                <a:gd name="connsiteX9" fmla="*/ 530823 w 607670"/>
                <a:gd name="connsiteY9" fmla="*/ 479678 h 606754"/>
                <a:gd name="connsiteX10" fmla="*/ 521306 w 607670"/>
                <a:gd name="connsiteY10" fmla="*/ 489192 h 606754"/>
                <a:gd name="connsiteX11" fmla="*/ 511700 w 607670"/>
                <a:gd name="connsiteY11" fmla="*/ 479678 h 606754"/>
                <a:gd name="connsiteX12" fmla="*/ 511700 w 607670"/>
                <a:gd name="connsiteY12" fmla="*/ 474520 h 606754"/>
                <a:gd name="connsiteX13" fmla="*/ 521306 w 607670"/>
                <a:gd name="connsiteY13" fmla="*/ 464917 h 606754"/>
                <a:gd name="connsiteX14" fmla="*/ 521306 w 607670"/>
                <a:gd name="connsiteY14" fmla="*/ 421590 h 606754"/>
                <a:gd name="connsiteX15" fmla="*/ 530823 w 607670"/>
                <a:gd name="connsiteY15" fmla="*/ 431165 h 606754"/>
                <a:gd name="connsiteX16" fmla="*/ 530823 w 607670"/>
                <a:gd name="connsiteY16" fmla="*/ 436219 h 606754"/>
                <a:gd name="connsiteX17" fmla="*/ 521306 w 607670"/>
                <a:gd name="connsiteY17" fmla="*/ 445794 h 606754"/>
                <a:gd name="connsiteX18" fmla="*/ 511700 w 607670"/>
                <a:gd name="connsiteY18" fmla="*/ 436219 h 606754"/>
                <a:gd name="connsiteX19" fmla="*/ 511700 w 607670"/>
                <a:gd name="connsiteY19" fmla="*/ 431165 h 606754"/>
                <a:gd name="connsiteX20" fmla="*/ 521306 w 607670"/>
                <a:gd name="connsiteY20" fmla="*/ 421590 h 606754"/>
                <a:gd name="connsiteX21" fmla="*/ 521306 w 607670"/>
                <a:gd name="connsiteY21" fmla="*/ 378122 h 606754"/>
                <a:gd name="connsiteX22" fmla="*/ 530823 w 607670"/>
                <a:gd name="connsiteY22" fmla="*/ 387697 h 606754"/>
                <a:gd name="connsiteX23" fmla="*/ 530823 w 607670"/>
                <a:gd name="connsiteY23" fmla="*/ 392751 h 606754"/>
                <a:gd name="connsiteX24" fmla="*/ 521306 w 607670"/>
                <a:gd name="connsiteY24" fmla="*/ 402326 h 606754"/>
                <a:gd name="connsiteX25" fmla="*/ 511700 w 607670"/>
                <a:gd name="connsiteY25" fmla="*/ 392751 h 606754"/>
                <a:gd name="connsiteX26" fmla="*/ 511700 w 607670"/>
                <a:gd name="connsiteY26" fmla="*/ 387697 h 606754"/>
                <a:gd name="connsiteX27" fmla="*/ 521306 w 607670"/>
                <a:gd name="connsiteY27" fmla="*/ 378122 h 606754"/>
                <a:gd name="connsiteX28" fmla="*/ 521306 w 607670"/>
                <a:gd name="connsiteY28" fmla="*/ 334653 h 606754"/>
                <a:gd name="connsiteX29" fmla="*/ 530823 w 607670"/>
                <a:gd name="connsiteY29" fmla="*/ 344249 h 606754"/>
                <a:gd name="connsiteX30" fmla="*/ 530823 w 607670"/>
                <a:gd name="connsiteY30" fmla="*/ 349402 h 606754"/>
                <a:gd name="connsiteX31" fmla="*/ 521306 w 607670"/>
                <a:gd name="connsiteY31" fmla="*/ 358998 h 606754"/>
                <a:gd name="connsiteX32" fmla="*/ 511700 w 607670"/>
                <a:gd name="connsiteY32" fmla="*/ 349402 h 606754"/>
                <a:gd name="connsiteX33" fmla="*/ 511700 w 607670"/>
                <a:gd name="connsiteY33" fmla="*/ 344249 h 606754"/>
                <a:gd name="connsiteX34" fmla="*/ 521306 w 607670"/>
                <a:gd name="connsiteY34" fmla="*/ 334653 h 606754"/>
                <a:gd name="connsiteX35" fmla="*/ 521306 w 607670"/>
                <a:gd name="connsiteY35" fmla="*/ 291256 h 606754"/>
                <a:gd name="connsiteX36" fmla="*/ 530823 w 607670"/>
                <a:gd name="connsiteY36" fmla="*/ 300859 h 606754"/>
                <a:gd name="connsiteX37" fmla="*/ 530823 w 607670"/>
                <a:gd name="connsiteY37" fmla="*/ 305928 h 606754"/>
                <a:gd name="connsiteX38" fmla="*/ 521306 w 607670"/>
                <a:gd name="connsiteY38" fmla="*/ 315531 h 606754"/>
                <a:gd name="connsiteX39" fmla="*/ 511700 w 607670"/>
                <a:gd name="connsiteY39" fmla="*/ 305928 h 606754"/>
                <a:gd name="connsiteX40" fmla="*/ 511700 w 607670"/>
                <a:gd name="connsiteY40" fmla="*/ 300859 h 606754"/>
                <a:gd name="connsiteX41" fmla="*/ 521306 w 607670"/>
                <a:gd name="connsiteY41" fmla="*/ 291256 h 606754"/>
                <a:gd name="connsiteX42" fmla="*/ 521306 w 607670"/>
                <a:gd name="connsiteY42" fmla="*/ 247787 h 606754"/>
                <a:gd name="connsiteX43" fmla="*/ 530823 w 607670"/>
                <a:gd name="connsiteY43" fmla="*/ 257390 h 606754"/>
                <a:gd name="connsiteX44" fmla="*/ 530823 w 607670"/>
                <a:gd name="connsiteY44" fmla="*/ 262459 h 606754"/>
                <a:gd name="connsiteX45" fmla="*/ 521306 w 607670"/>
                <a:gd name="connsiteY45" fmla="*/ 272062 h 606754"/>
                <a:gd name="connsiteX46" fmla="*/ 511700 w 607670"/>
                <a:gd name="connsiteY46" fmla="*/ 262459 h 606754"/>
                <a:gd name="connsiteX47" fmla="*/ 511700 w 607670"/>
                <a:gd name="connsiteY47" fmla="*/ 257390 h 606754"/>
                <a:gd name="connsiteX48" fmla="*/ 521306 w 607670"/>
                <a:gd name="connsiteY48" fmla="*/ 247787 h 606754"/>
                <a:gd name="connsiteX49" fmla="*/ 521306 w 607670"/>
                <a:gd name="connsiteY49" fmla="*/ 204460 h 606754"/>
                <a:gd name="connsiteX50" fmla="*/ 530823 w 607670"/>
                <a:gd name="connsiteY50" fmla="*/ 213974 h 606754"/>
                <a:gd name="connsiteX51" fmla="*/ 530823 w 607670"/>
                <a:gd name="connsiteY51" fmla="*/ 219132 h 606754"/>
                <a:gd name="connsiteX52" fmla="*/ 521306 w 607670"/>
                <a:gd name="connsiteY52" fmla="*/ 228735 h 606754"/>
                <a:gd name="connsiteX53" fmla="*/ 511700 w 607670"/>
                <a:gd name="connsiteY53" fmla="*/ 219132 h 606754"/>
                <a:gd name="connsiteX54" fmla="*/ 511700 w 607670"/>
                <a:gd name="connsiteY54" fmla="*/ 213974 h 606754"/>
                <a:gd name="connsiteX55" fmla="*/ 521306 w 607670"/>
                <a:gd name="connsiteY55" fmla="*/ 204460 h 606754"/>
                <a:gd name="connsiteX56" fmla="*/ 434289 w 607670"/>
                <a:gd name="connsiteY56" fmla="*/ 166073 h 606754"/>
                <a:gd name="connsiteX57" fmla="*/ 439442 w 607670"/>
                <a:gd name="connsiteY57" fmla="*/ 166073 h 606754"/>
                <a:gd name="connsiteX58" fmla="*/ 449038 w 607670"/>
                <a:gd name="connsiteY58" fmla="*/ 175670 h 606754"/>
                <a:gd name="connsiteX59" fmla="*/ 439442 w 607670"/>
                <a:gd name="connsiteY59" fmla="*/ 185267 h 606754"/>
                <a:gd name="connsiteX60" fmla="*/ 434289 w 607670"/>
                <a:gd name="connsiteY60" fmla="*/ 185267 h 606754"/>
                <a:gd name="connsiteX61" fmla="*/ 424693 w 607670"/>
                <a:gd name="connsiteY61" fmla="*/ 175670 h 606754"/>
                <a:gd name="connsiteX62" fmla="*/ 434289 w 607670"/>
                <a:gd name="connsiteY62" fmla="*/ 166073 h 606754"/>
                <a:gd name="connsiteX63" fmla="*/ 390828 w 607670"/>
                <a:gd name="connsiteY63" fmla="*/ 166073 h 606754"/>
                <a:gd name="connsiteX64" fmla="*/ 395896 w 607670"/>
                <a:gd name="connsiteY64" fmla="*/ 166073 h 606754"/>
                <a:gd name="connsiteX65" fmla="*/ 405499 w 607670"/>
                <a:gd name="connsiteY65" fmla="*/ 175670 h 606754"/>
                <a:gd name="connsiteX66" fmla="*/ 395896 w 607670"/>
                <a:gd name="connsiteY66" fmla="*/ 185267 h 606754"/>
                <a:gd name="connsiteX67" fmla="*/ 390828 w 607670"/>
                <a:gd name="connsiteY67" fmla="*/ 185267 h 606754"/>
                <a:gd name="connsiteX68" fmla="*/ 381225 w 607670"/>
                <a:gd name="connsiteY68" fmla="*/ 175670 h 606754"/>
                <a:gd name="connsiteX69" fmla="*/ 390828 w 607670"/>
                <a:gd name="connsiteY69" fmla="*/ 166073 h 606754"/>
                <a:gd name="connsiteX70" fmla="*/ 347317 w 607670"/>
                <a:gd name="connsiteY70" fmla="*/ 166073 h 606754"/>
                <a:gd name="connsiteX71" fmla="*/ 352400 w 607670"/>
                <a:gd name="connsiteY71" fmla="*/ 166073 h 606754"/>
                <a:gd name="connsiteX72" fmla="*/ 362031 w 607670"/>
                <a:gd name="connsiteY72" fmla="*/ 175670 h 606754"/>
                <a:gd name="connsiteX73" fmla="*/ 352400 w 607670"/>
                <a:gd name="connsiteY73" fmla="*/ 185267 h 606754"/>
                <a:gd name="connsiteX74" fmla="*/ 347317 w 607670"/>
                <a:gd name="connsiteY74" fmla="*/ 185267 h 606754"/>
                <a:gd name="connsiteX75" fmla="*/ 337686 w 607670"/>
                <a:gd name="connsiteY75" fmla="*/ 175670 h 606754"/>
                <a:gd name="connsiteX76" fmla="*/ 347317 w 607670"/>
                <a:gd name="connsiteY76" fmla="*/ 166073 h 606754"/>
                <a:gd name="connsiteX77" fmla="*/ 303802 w 607670"/>
                <a:gd name="connsiteY77" fmla="*/ 166073 h 606754"/>
                <a:gd name="connsiteX78" fmla="*/ 308959 w 607670"/>
                <a:gd name="connsiteY78" fmla="*/ 166073 h 606754"/>
                <a:gd name="connsiteX79" fmla="*/ 318562 w 607670"/>
                <a:gd name="connsiteY79" fmla="*/ 175670 h 606754"/>
                <a:gd name="connsiteX80" fmla="*/ 308959 w 607670"/>
                <a:gd name="connsiteY80" fmla="*/ 185267 h 606754"/>
                <a:gd name="connsiteX81" fmla="*/ 303802 w 607670"/>
                <a:gd name="connsiteY81" fmla="*/ 185267 h 606754"/>
                <a:gd name="connsiteX82" fmla="*/ 294288 w 607670"/>
                <a:gd name="connsiteY82" fmla="*/ 175670 h 606754"/>
                <a:gd name="connsiteX83" fmla="*/ 303802 w 607670"/>
                <a:gd name="connsiteY83" fmla="*/ 166073 h 606754"/>
                <a:gd name="connsiteX84" fmla="*/ 260353 w 607670"/>
                <a:gd name="connsiteY84" fmla="*/ 166073 h 606754"/>
                <a:gd name="connsiteX85" fmla="*/ 265421 w 607670"/>
                <a:gd name="connsiteY85" fmla="*/ 166073 h 606754"/>
                <a:gd name="connsiteX86" fmla="*/ 275024 w 607670"/>
                <a:gd name="connsiteY86" fmla="*/ 175670 h 606754"/>
                <a:gd name="connsiteX87" fmla="*/ 265421 w 607670"/>
                <a:gd name="connsiteY87" fmla="*/ 185267 h 606754"/>
                <a:gd name="connsiteX88" fmla="*/ 260353 w 607670"/>
                <a:gd name="connsiteY88" fmla="*/ 185267 h 606754"/>
                <a:gd name="connsiteX89" fmla="*/ 250750 w 607670"/>
                <a:gd name="connsiteY89" fmla="*/ 175670 h 606754"/>
                <a:gd name="connsiteX90" fmla="*/ 260353 w 607670"/>
                <a:gd name="connsiteY90" fmla="*/ 166073 h 606754"/>
                <a:gd name="connsiteX91" fmla="*/ 216842 w 607670"/>
                <a:gd name="connsiteY91" fmla="*/ 166073 h 606754"/>
                <a:gd name="connsiteX92" fmla="*/ 222014 w 607670"/>
                <a:gd name="connsiteY92" fmla="*/ 166073 h 606754"/>
                <a:gd name="connsiteX93" fmla="*/ 231556 w 607670"/>
                <a:gd name="connsiteY93" fmla="*/ 175670 h 606754"/>
                <a:gd name="connsiteX94" fmla="*/ 222014 w 607670"/>
                <a:gd name="connsiteY94" fmla="*/ 185267 h 606754"/>
                <a:gd name="connsiteX95" fmla="*/ 216842 w 607670"/>
                <a:gd name="connsiteY95" fmla="*/ 185267 h 606754"/>
                <a:gd name="connsiteX96" fmla="*/ 207211 w 607670"/>
                <a:gd name="connsiteY96" fmla="*/ 175670 h 606754"/>
                <a:gd name="connsiteX97" fmla="*/ 216842 w 607670"/>
                <a:gd name="connsiteY97" fmla="*/ 166073 h 606754"/>
                <a:gd name="connsiteX98" fmla="*/ 173327 w 607670"/>
                <a:gd name="connsiteY98" fmla="*/ 166073 h 606754"/>
                <a:gd name="connsiteX99" fmla="*/ 178484 w 607670"/>
                <a:gd name="connsiteY99" fmla="*/ 166073 h 606754"/>
                <a:gd name="connsiteX100" fmla="*/ 188087 w 607670"/>
                <a:gd name="connsiteY100" fmla="*/ 175670 h 606754"/>
                <a:gd name="connsiteX101" fmla="*/ 178484 w 607670"/>
                <a:gd name="connsiteY101" fmla="*/ 185267 h 606754"/>
                <a:gd name="connsiteX102" fmla="*/ 173327 w 607670"/>
                <a:gd name="connsiteY102" fmla="*/ 185267 h 606754"/>
                <a:gd name="connsiteX103" fmla="*/ 163813 w 607670"/>
                <a:gd name="connsiteY103" fmla="*/ 175670 h 606754"/>
                <a:gd name="connsiteX104" fmla="*/ 173327 w 607670"/>
                <a:gd name="connsiteY104" fmla="*/ 166073 h 606754"/>
                <a:gd name="connsiteX105" fmla="*/ 129877 w 607670"/>
                <a:gd name="connsiteY105" fmla="*/ 166073 h 606754"/>
                <a:gd name="connsiteX106" fmla="*/ 134945 w 607670"/>
                <a:gd name="connsiteY106" fmla="*/ 166073 h 606754"/>
                <a:gd name="connsiteX107" fmla="*/ 144548 w 607670"/>
                <a:gd name="connsiteY107" fmla="*/ 175670 h 606754"/>
                <a:gd name="connsiteX108" fmla="*/ 134945 w 607670"/>
                <a:gd name="connsiteY108" fmla="*/ 185267 h 606754"/>
                <a:gd name="connsiteX109" fmla="*/ 129877 w 607670"/>
                <a:gd name="connsiteY109" fmla="*/ 185267 h 606754"/>
                <a:gd name="connsiteX110" fmla="*/ 120274 w 607670"/>
                <a:gd name="connsiteY110" fmla="*/ 175670 h 606754"/>
                <a:gd name="connsiteX111" fmla="*/ 129877 w 607670"/>
                <a:gd name="connsiteY111" fmla="*/ 166073 h 606754"/>
                <a:gd name="connsiteX112" fmla="*/ 86366 w 607670"/>
                <a:gd name="connsiteY112" fmla="*/ 166073 h 606754"/>
                <a:gd name="connsiteX113" fmla="*/ 91538 w 607670"/>
                <a:gd name="connsiteY113" fmla="*/ 166073 h 606754"/>
                <a:gd name="connsiteX114" fmla="*/ 101080 w 607670"/>
                <a:gd name="connsiteY114" fmla="*/ 175670 h 606754"/>
                <a:gd name="connsiteX115" fmla="*/ 91538 w 607670"/>
                <a:gd name="connsiteY115" fmla="*/ 185267 h 606754"/>
                <a:gd name="connsiteX116" fmla="*/ 86366 w 607670"/>
                <a:gd name="connsiteY116" fmla="*/ 185267 h 606754"/>
                <a:gd name="connsiteX117" fmla="*/ 76735 w 607670"/>
                <a:gd name="connsiteY117" fmla="*/ 175670 h 606754"/>
                <a:gd name="connsiteX118" fmla="*/ 86366 w 607670"/>
                <a:gd name="connsiteY118" fmla="*/ 166073 h 606754"/>
                <a:gd name="connsiteX119" fmla="*/ 561830 w 607670"/>
                <a:gd name="connsiteY119" fmla="*/ 63964 h 606754"/>
                <a:gd name="connsiteX120" fmla="*/ 598057 w 607670"/>
                <a:gd name="connsiteY120" fmla="*/ 63964 h 606754"/>
                <a:gd name="connsiteX121" fmla="*/ 607670 w 607670"/>
                <a:gd name="connsiteY121" fmla="*/ 73472 h 606754"/>
                <a:gd name="connsiteX122" fmla="*/ 607670 w 607670"/>
                <a:gd name="connsiteY122" fmla="*/ 109639 h 606754"/>
                <a:gd name="connsiteX123" fmla="*/ 598057 w 607670"/>
                <a:gd name="connsiteY123" fmla="*/ 119237 h 606754"/>
                <a:gd name="connsiteX124" fmla="*/ 588444 w 607670"/>
                <a:gd name="connsiteY124" fmla="*/ 109639 h 606754"/>
                <a:gd name="connsiteX125" fmla="*/ 588444 w 607670"/>
                <a:gd name="connsiteY125" fmla="*/ 97554 h 606754"/>
                <a:gd name="connsiteX126" fmla="*/ 374732 w 607670"/>
                <a:gd name="connsiteY126" fmla="*/ 322732 h 606754"/>
                <a:gd name="connsiteX127" fmla="*/ 367789 w 607670"/>
                <a:gd name="connsiteY127" fmla="*/ 325754 h 606754"/>
                <a:gd name="connsiteX128" fmla="*/ 282429 w 607670"/>
                <a:gd name="connsiteY128" fmla="*/ 325754 h 606754"/>
                <a:gd name="connsiteX129" fmla="*/ 93372 w 607670"/>
                <a:gd name="connsiteY129" fmla="*/ 527028 h 606754"/>
                <a:gd name="connsiteX130" fmla="*/ 86340 w 607670"/>
                <a:gd name="connsiteY130" fmla="*/ 530049 h 606754"/>
                <a:gd name="connsiteX131" fmla="*/ 79753 w 607670"/>
                <a:gd name="connsiteY131" fmla="*/ 527472 h 606754"/>
                <a:gd name="connsiteX132" fmla="*/ 79308 w 607670"/>
                <a:gd name="connsiteY132" fmla="*/ 513965 h 606754"/>
                <a:gd name="connsiteX133" fmla="*/ 271213 w 607670"/>
                <a:gd name="connsiteY133" fmla="*/ 309581 h 606754"/>
                <a:gd name="connsiteX134" fmla="*/ 278245 w 607670"/>
                <a:gd name="connsiteY134" fmla="*/ 306559 h 606754"/>
                <a:gd name="connsiteX135" fmla="*/ 363694 w 607670"/>
                <a:gd name="connsiteY135" fmla="*/ 306559 h 606754"/>
                <a:gd name="connsiteX136" fmla="*/ 575716 w 607670"/>
                <a:gd name="connsiteY136" fmla="*/ 83069 h 606754"/>
                <a:gd name="connsiteX137" fmla="*/ 561830 w 607670"/>
                <a:gd name="connsiteY137" fmla="*/ 83069 h 606754"/>
                <a:gd name="connsiteX138" fmla="*/ 552306 w 607670"/>
                <a:gd name="connsiteY138" fmla="*/ 73472 h 606754"/>
                <a:gd name="connsiteX139" fmla="*/ 561830 w 607670"/>
                <a:gd name="connsiteY139" fmla="*/ 63964 h 606754"/>
                <a:gd name="connsiteX140" fmla="*/ 28413 w 607670"/>
                <a:gd name="connsiteY140" fmla="*/ 2866 h 606754"/>
                <a:gd name="connsiteX141" fmla="*/ 41941 w 607670"/>
                <a:gd name="connsiteY141" fmla="*/ 2866 h 606754"/>
                <a:gd name="connsiteX142" fmla="*/ 67573 w 607670"/>
                <a:gd name="connsiteY142" fmla="*/ 28372 h 606754"/>
                <a:gd name="connsiteX143" fmla="*/ 67573 w 607670"/>
                <a:gd name="connsiteY143" fmla="*/ 41881 h 606754"/>
                <a:gd name="connsiteX144" fmla="*/ 53956 w 607670"/>
                <a:gd name="connsiteY144" fmla="*/ 41881 h 606754"/>
                <a:gd name="connsiteX145" fmla="*/ 44789 w 607670"/>
                <a:gd name="connsiteY145" fmla="*/ 32727 h 606754"/>
                <a:gd name="connsiteX146" fmla="*/ 44789 w 607670"/>
                <a:gd name="connsiteY146" fmla="*/ 546054 h 606754"/>
                <a:gd name="connsiteX147" fmla="*/ 60809 w 607670"/>
                <a:gd name="connsiteY147" fmla="*/ 562051 h 606754"/>
                <a:gd name="connsiteX148" fmla="*/ 574874 w 607670"/>
                <a:gd name="connsiteY148" fmla="*/ 562051 h 606754"/>
                <a:gd name="connsiteX149" fmla="*/ 565618 w 607670"/>
                <a:gd name="connsiteY149" fmla="*/ 552808 h 606754"/>
                <a:gd name="connsiteX150" fmla="*/ 565618 w 607670"/>
                <a:gd name="connsiteY150" fmla="*/ 539300 h 606754"/>
                <a:gd name="connsiteX151" fmla="*/ 579235 w 607670"/>
                <a:gd name="connsiteY151" fmla="*/ 539300 h 606754"/>
                <a:gd name="connsiteX152" fmla="*/ 604778 w 607670"/>
                <a:gd name="connsiteY152" fmla="*/ 564806 h 606754"/>
                <a:gd name="connsiteX153" fmla="*/ 604778 w 607670"/>
                <a:gd name="connsiteY153" fmla="*/ 578404 h 606754"/>
                <a:gd name="connsiteX154" fmla="*/ 579235 w 607670"/>
                <a:gd name="connsiteY154" fmla="*/ 603910 h 606754"/>
                <a:gd name="connsiteX155" fmla="*/ 572382 w 607670"/>
                <a:gd name="connsiteY155" fmla="*/ 606754 h 606754"/>
                <a:gd name="connsiteX156" fmla="*/ 565618 w 607670"/>
                <a:gd name="connsiteY156" fmla="*/ 603910 h 606754"/>
                <a:gd name="connsiteX157" fmla="*/ 565618 w 607670"/>
                <a:gd name="connsiteY157" fmla="*/ 590401 h 606754"/>
                <a:gd name="connsiteX158" fmla="*/ 574874 w 607670"/>
                <a:gd name="connsiteY158" fmla="*/ 581159 h 606754"/>
                <a:gd name="connsiteX159" fmla="*/ 60809 w 607670"/>
                <a:gd name="connsiteY159" fmla="*/ 581159 h 606754"/>
                <a:gd name="connsiteX160" fmla="*/ 25565 w 607670"/>
                <a:gd name="connsiteY160" fmla="*/ 546054 h 606754"/>
                <a:gd name="connsiteX161" fmla="*/ 25565 w 607670"/>
                <a:gd name="connsiteY161" fmla="*/ 32727 h 606754"/>
                <a:gd name="connsiteX162" fmla="*/ 16398 w 607670"/>
                <a:gd name="connsiteY162" fmla="*/ 41881 h 606754"/>
                <a:gd name="connsiteX163" fmla="*/ 2870 w 607670"/>
                <a:gd name="connsiteY163" fmla="*/ 41881 h 606754"/>
                <a:gd name="connsiteX164" fmla="*/ 2870 w 607670"/>
                <a:gd name="connsiteY164" fmla="*/ 28372 h 606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</a:cxnLst>
              <a:rect l="l" t="t" r="r" b="b"/>
              <a:pathLst>
                <a:path w="607670" h="606754">
                  <a:moveTo>
                    <a:pt x="521306" y="508386"/>
                  </a:moveTo>
                  <a:cubicBezTo>
                    <a:pt x="526554" y="508386"/>
                    <a:pt x="530823" y="512654"/>
                    <a:pt x="530823" y="517989"/>
                  </a:cubicBezTo>
                  <a:lnTo>
                    <a:pt x="530823" y="523058"/>
                  </a:lnTo>
                  <a:cubicBezTo>
                    <a:pt x="530823" y="528393"/>
                    <a:pt x="526554" y="532661"/>
                    <a:pt x="521306" y="532661"/>
                  </a:cubicBezTo>
                  <a:cubicBezTo>
                    <a:pt x="515969" y="532661"/>
                    <a:pt x="511700" y="528393"/>
                    <a:pt x="511700" y="523058"/>
                  </a:cubicBezTo>
                  <a:lnTo>
                    <a:pt x="511700" y="517989"/>
                  </a:lnTo>
                  <a:cubicBezTo>
                    <a:pt x="511700" y="512654"/>
                    <a:pt x="515969" y="508386"/>
                    <a:pt x="521306" y="508386"/>
                  </a:cubicBezTo>
                  <a:close/>
                  <a:moveTo>
                    <a:pt x="521306" y="464917"/>
                  </a:moveTo>
                  <a:cubicBezTo>
                    <a:pt x="526554" y="464917"/>
                    <a:pt x="530823" y="469274"/>
                    <a:pt x="530823" y="474520"/>
                  </a:cubicBezTo>
                  <a:lnTo>
                    <a:pt x="530823" y="479678"/>
                  </a:lnTo>
                  <a:cubicBezTo>
                    <a:pt x="530823" y="484924"/>
                    <a:pt x="526554" y="489192"/>
                    <a:pt x="521306" y="489192"/>
                  </a:cubicBezTo>
                  <a:cubicBezTo>
                    <a:pt x="515969" y="489192"/>
                    <a:pt x="511700" y="484924"/>
                    <a:pt x="511700" y="479678"/>
                  </a:cubicBezTo>
                  <a:lnTo>
                    <a:pt x="511700" y="474520"/>
                  </a:lnTo>
                  <a:cubicBezTo>
                    <a:pt x="511700" y="469274"/>
                    <a:pt x="515969" y="464917"/>
                    <a:pt x="521306" y="464917"/>
                  </a:cubicBezTo>
                  <a:close/>
                  <a:moveTo>
                    <a:pt x="521306" y="421590"/>
                  </a:moveTo>
                  <a:cubicBezTo>
                    <a:pt x="526554" y="421590"/>
                    <a:pt x="530823" y="425846"/>
                    <a:pt x="530823" y="431165"/>
                  </a:cubicBezTo>
                  <a:lnTo>
                    <a:pt x="530823" y="436219"/>
                  </a:lnTo>
                  <a:cubicBezTo>
                    <a:pt x="530823" y="441538"/>
                    <a:pt x="526554" y="445794"/>
                    <a:pt x="521306" y="445794"/>
                  </a:cubicBezTo>
                  <a:cubicBezTo>
                    <a:pt x="515969" y="445794"/>
                    <a:pt x="511700" y="441538"/>
                    <a:pt x="511700" y="436219"/>
                  </a:cubicBezTo>
                  <a:lnTo>
                    <a:pt x="511700" y="431165"/>
                  </a:lnTo>
                  <a:cubicBezTo>
                    <a:pt x="511700" y="425846"/>
                    <a:pt x="515969" y="421590"/>
                    <a:pt x="521306" y="421590"/>
                  </a:cubicBezTo>
                  <a:close/>
                  <a:moveTo>
                    <a:pt x="521306" y="378122"/>
                  </a:moveTo>
                  <a:cubicBezTo>
                    <a:pt x="526554" y="378122"/>
                    <a:pt x="530823" y="382378"/>
                    <a:pt x="530823" y="387697"/>
                  </a:cubicBezTo>
                  <a:lnTo>
                    <a:pt x="530823" y="392751"/>
                  </a:lnTo>
                  <a:cubicBezTo>
                    <a:pt x="530823" y="398070"/>
                    <a:pt x="526554" y="402326"/>
                    <a:pt x="521306" y="402326"/>
                  </a:cubicBezTo>
                  <a:cubicBezTo>
                    <a:pt x="515969" y="402326"/>
                    <a:pt x="511700" y="398070"/>
                    <a:pt x="511700" y="392751"/>
                  </a:cubicBezTo>
                  <a:lnTo>
                    <a:pt x="511700" y="387697"/>
                  </a:lnTo>
                  <a:cubicBezTo>
                    <a:pt x="511700" y="382378"/>
                    <a:pt x="515969" y="378122"/>
                    <a:pt x="521306" y="378122"/>
                  </a:cubicBezTo>
                  <a:close/>
                  <a:moveTo>
                    <a:pt x="521306" y="334653"/>
                  </a:moveTo>
                  <a:cubicBezTo>
                    <a:pt x="526554" y="334653"/>
                    <a:pt x="530823" y="339007"/>
                    <a:pt x="530823" y="344249"/>
                  </a:cubicBezTo>
                  <a:lnTo>
                    <a:pt x="530823" y="349402"/>
                  </a:lnTo>
                  <a:cubicBezTo>
                    <a:pt x="530823" y="354644"/>
                    <a:pt x="526554" y="358998"/>
                    <a:pt x="521306" y="358998"/>
                  </a:cubicBezTo>
                  <a:cubicBezTo>
                    <a:pt x="515969" y="358998"/>
                    <a:pt x="511700" y="354644"/>
                    <a:pt x="511700" y="349402"/>
                  </a:cubicBezTo>
                  <a:lnTo>
                    <a:pt x="511700" y="344249"/>
                  </a:lnTo>
                  <a:cubicBezTo>
                    <a:pt x="511700" y="339007"/>
                    <a:pt x="515969" y="334653"/>
                    <a:pt x="521306" y="334653"/>
                  </a:cubicBezTo>
                  <a:close/>
                  <a:moveTo>
                    <a:pt x="521306" y="291256"/>
                  </a:moveTo>
                  <a:cubicBezTo>
                    <a:pt x="526554" y="291256"/>
                    <a:pt x="530823" y="295524"/>
                    <a:pt x="530823" y="300859"/>
                  </a:cubicBezTo>
                  <a:lnTo>
                    <a:pt x="530823" y="305928"/>
                  </a:lnTo>
                  <a:cubicBezTo>
                    <a:pt x="530823" y="311263"/>
                    <a:pt x="526554" y="315531"/>
                    <a:pt x="521306" y="315531"/>
                  </a:cubicBezTo>
                  <a:cubicBezTo>
                    <a:pt x="515969" y="315531"/>
                    <a:pt x="511700" y="311263"/>
                    <a:pt x="511700" y="305928"/>
                  </a:cubicBezTo>
                  <a:lnTo>
                    <a:pt x="511700" y="300859"/>
                  </a:lnTo>
                  <a:cubicBezTo>
                    <a:pt x="511700" y="295524"/>
                    <a:pt x="515969" y="291256"/>
                    <a:pt x="521306" y="291256"/>
                  </a:cubicBezTo>
                  <a:close/>
                  <a:moveTo>
                    <a:pt x="521306" y="247787"/>
                  </a:moveTo>
                  <a:cubicBezTo>
                    <a:pt x="526554" y="247787"/>
                    <a:pt x="530823" y="252055"/>
                    <a:pt x="530823" y="257390"/>
                  </a:cubicBezTo>
                  <a:lnTo>
                    <a:pt x="530823" y="262459"/>
                  </a:lnTo>
                  <a:cubicBezTo>
                    <a:pt x="530823" y="267794"/>
                    <a:pt x="526554" y="272062"/>
                    <a:pt x="521306" y="272062"/>
                  </a:cubicBezTo>
                  <a:cubicBezTo>
                    <a:pt x="515969" y="272062"/>
                    <a:pt x="511700" y="267794"/>
                    <a:pt x="511700" y="262459"/>
                  </a:cubicBezTo>
                  <a:lnTo>
                    <a:pt x="511700" y="257390"/>
                  </a:lnTo>
                  <a:cubicBezTo>
                    <a:pt x="511700" y="252055"/>
                    <a:pt x="515969" y="247787"/>
                    <a:pt x="521306" y="247787"/>
                  </a:cubicBezTo>
                  <a:close/>
                  <a:moveTo>
                    <a:pt x="521306" y="204460"/>
                  </a:moveTo>
                  <a:cubicBezTo>
                    <a:pt x="526554" y="204460"/>
                    <a:pt x="530823" y="208728"/>
                    <a:pt x="530823" y="213974"/>
                  </a:cubicBezTo>
                  <a:lnTo>
                    <a:pt x="530823" y="219132"/>
                  </a:lnTo>
                  <a:cubicBezTo>
                    <a:pt x="530823" y="224378"/>
                    <a:pt x="526554" y="228735"/>
                    <a:pt x="521306" y="228735"/>
                  </a:cubicBezTo>
                  <a:cubicBezTo>
                    <a:pt x="515969" y="228735"/>
                    <a:pt x="511700" y="224378"/>
                    <a:pt x="511700" y="219132"/>
                  </a:cubicBezTo>
                  <a:lnTo>
                    <a:pt x="511700" y="213974"/>
                  </a:lnTo>
                  <a:cubicBezTo>
                    <a:pt x="511700" y="208728"/>
                    <a:pt x="515969" y="204460"/>
                    <a:pt x="521306" y="204460"/>
                  </a:cubicBezTo>
                  <a:close/>
                  <a:moveTo>
                    <a:pt x="434289" y="166073"/>
                  </a:moveTo>
                  <a:lnTo>
                    <a:pt x="439442" y="166073"/>
                  </a:lnTo>
                  <a:cubicBezTo>
                    <a:pt x="444684" y="166073"/>
                    <a:pt x="449038" y="170427"/>
                    <a:pt x="449038" y="175670"/>
                  </a:cubicBezTo>
                  <a:cubicBezTo>
                    <a:pt x="449038" y="181002"/>
                    <a:pt x="444684" y="185267"/>
                    <a:pt x="439442" y="185267"/>
                  </a:cubicBezTo>
                  <a:lnTo>
                    <a:pt x="434289" y="185267"/>
                  </a:lnTo>
                  <a:cubicBezTo>
                    <a:pt x="429047" y="185267"/>
                    <a:pt x="424693" y="181002"/>
                    <a:pt x="424693" y="175670"/>
                  </a:cubicBezTo>
                  <a:cubicBezTo>
                    <a:pt x="424693" y="170427"/>
                    <a:pt x="429047" y="166073"/>
                    <a:pt x="434289" y="166073"/>
                  </a:cubicBezTo>
                  <a:close/>
                  <a:moveTo>
                    <a:pt x="390828" y="166073"/>
                  </a:moveTo>
                  <a:lnTo>
                    <a:pt x="395896" y="166073"/>
                  </a:lnTo>
                  <a:cubicBezTo>
                    <a:pt x="401231" y="166073"/>
                    <a:pt x="405499" y="170427"/>
                    <a:pt x="405499" y="175670"/>
                  </a:cubicBezTo>
                  <a:cubicBezTo>
                    <a:pt x="405499" y="181002"/>
                    <a:pt x="401231" y="185267"/>
                    <a:pt x="395896" y="185267"/>
                  </a:cubicBezTo>
                  <a:lnTo>
                    <a:pt x="390828" y="185267"/>
                  </a:lnTo>
                  <a:cubicBezTo>
                    <a:pt x="385493" y="185267"/>
                    <a:pt x="381225" y="181002"/>
                    <a:pt x="381225" y="175670"/>
                  </a:cubicBezTo>
                  <a:cubicBezTo>
                    <a:pt x="381225" y="170427"/>
                    <a:pt x="385493" y="166073"/>
                    <a:pt x="390828" y="166073"/>
                  </a:cubicBezTo>
                  <a:close/>
                  <a:moveTo>
                    <a:pt x="347317" y="166073"/>
                  </a:moveTo>
                  <a:lnTo>
                    <a:pt x="352400" y="166073"/>
                  </a:lnTo>
                  <a:cubicBezTo>
                    <a:pt x="357751" y="166073"/>
                    <a:pt x="362031" y="170427"/>
                    <a:pt x="362031" y="175670"/>
                  </a:cubicBezTo>
                  <a:cubicBezTo>
                    <a:pt x="362031" y="181002"/>
                    <a:pt x="357751" y="185267"/>
                    <a:pt x="352400" y="185267"/>
                  </a:cubicBezTo>
                  <a:lnTo>
                    <a:pt x="347317" y="185267"/>
                  </a:lnTo>
                  <a:cubicBezTo>
                    <a:pt x="341966" y="185267"/>
                    <a:pt x="337686" y="181002"/>
                    <a:pt x="337686" y="175670"/>
                  </a:cubicBezTo>
                  <a:cubicBezTo>
                    <a:pt x="337686" y="170427"/>
                    <a:pt x="341966" y="166073"/>
                    <a:pt x="347317" y="166073"/>
                  </a:cubicBezTo>
                  <a:close/>
                  <a:moveTo>
                    <a:pt x="303802" y="166073"/>
                  </a:moveTo>
                  <a:lnTo>
                    <a:pt x="308959" y="166073"/>
                  </a:lnTo>
                  <a:cubicBezTo>
                    <a:pt x="314205" y="166073"/>
                    <a:pt x="318562" y="170427"/>
                    <a:pt x="318562" y="175670"/>
                  </a:cubicBezTo>
                  <a:cubicBezTo>
                    <a:pt x="318562" y="181002"/>
                    <a:pt x="314205" y="185267"/>
                    <a:pt x="308959" y="185267"/>
                  </a:cubicBezTo>
                  <a:lnTo>
                    <a:pt x="303802" y="185267"/>
                  </a:lnTo>
                  <a:cubicBezTo>
                    <a:pt x="298556" y="185267"/>
                    <a:pt x="294288" y="181002"/>
                    <a:pt x="294288" y="175670"/>
                  </a:cubicBezTo>
                  <a:cubicBezTo>
                    <a:pt x="294288" y="170427"/>
                    <a:pt x="298556" y="166073"/>
                    <a:pt x="303802" y="166073"/>
                  </a:cubicBezTo>
                  <a:close/>
                  <a:moveTo>
                    <a:pt x="260353" y="166073"/>
                  </a:moveTo>
                  <a:lnTo>
                    <a:pt x="265421" y="166073"/>
                  </a:lnTo>
                  <a:cubicBezTo>
                    <a:pt x="270756" y="166073"/>
                    <a:pt x="275024" y="170427"/>
                    <a:pt x="275024" y="175670"/>
                  </a:cubicBezTo>
                  <a:cubicBezTo>
                    <a:pt x="275024" y="181002"/>
                    <a:pt x="270756" y="185267"/>
                    <a:pt x="265421" y="185267"/>
                  </a:cubicBezTo>
                  <a:lnTo>
                    <a:pt x="260353" y="185267"/>
                  </a:lnTo>
                  <a:cubicBezTo>
                    <a:pt x="255018" y="185267"/>
                    <a:pt x="250750" y="181002"/>
                    <a:pt x="250750" y="175670"/>
                  </a:cubicBezTo>
                  <a:cubicBezTo>
                    <a:pt x="250750" y="170427"/>
                    <a:pt x="255018" y="166073"/>
                    <a:pt x="260353" y="166073"/>
                  </a:cubicBezTo>
                  <a:close/>
                  <a:moveTo>
                    <a:pt x="216842" y="166073"/>
                  </a:moveTo>
                  <a:lnTo>
                    <a:pt x="222014" y="166073"/>
                  </a:lnTo>
                  <a:cubicBezTo>
                    <a:pt x="227276" y="166073"/>
                    <a:pt x="231556" y="170427"/>
                    <a:pt x="231556" y="175670"/>
                  </a:cubicBezTo>
                  <a:cubicBezTo>
                    <a:pt x="231556" y="181002"/>
                    <a:pt x="227276" y="185267"/>
                    <a:pt x="222014" y="185267"/>
                  </a:cubicBezTo>
                  <a:lnTo>
                    <a:pt x="216842" y="185267"/>
                  </a:lnTo>
                  <a:cubicBezTo>
                    <a:pt x="211581" y="185267"/>
                    <a:pt x="207211" y="181002"/>
                    <a:pt x="207211" y="175670"/>
                  </a:cubicBezTo>
                  <a:cubicBezTo>
                    <a:pt x="207211" y="170427"/>
                    <a:pt x="211581" y="166073"/>
                    <a:pt x="216842" y="166073"/>
                  </a:cubicBezTo>
                  <a:close/>
                  <a:moveTo>
                    <a:pt x="173327" y="166073"/>
                  </a:moveTo>
                  <a:lnTo>
                    <a:pt x="178484" y="166073"/>
                  </a:lnTo>
                  <a:cubicBezTo>
                    <a:pt x="183730" y="166073"/>
                    <a:pt x="188087" y="170427"/>
                    <a:pt x="188087" y="175670"/>
                  </a:cubicBezTo>
                  <a:cubicBezTo>
                    <a:pt x="188087" y="181002"/>
                    <a:pt x="183730" y="185267"/>
                    <a:pt x="178484" y="185267"/>
                  </a:cubicBezTo>
                  <a:lnTo>
                    <a:pt x="173327" y="185267"/>
                  </a:lnTo>
                  <a:cubicBezTo>
                    <a:pt x="168081" y="185267"/>
                    <a:pt x="163813" y="181002"/>
                    <a:pt x="163813" y="175670"/>
                  </a:cubicBezTo>
                  <a:cubicBezTo>
                    <a:pt x="163813" y="170427"/>
                    <a:pt x="168081" y="166073"/>
                    <a:pt x="173327" y="166073"/>
                  </a:cubicBezTo>
                  <a:close/>
                  <a:moveTo>
                    <a:pt x="129877" y="166073"/>
                  </a:moveTo>
                  <a:lnTo>
                    <a:pt x="134945" y="166073"/>
                  </a:lnTo>
                  <a:cubicBezTo>
                    <a:pt x="140280" y="166073"/>
                    <a:pt x="144548" y="170427"/>
                    <a:pt x="144548" y="175670"/>
                  </a:cubicBezTo>
                  <a:cubicBezTo>
                    <a:pt x="144548" y="181002"/>
                    <a:pt x="140280" y="185267"/>
                    <a:pt x="134945" y="185267"/>
                  </a:cubicBezTo>
                  <a:lnTo>
                    <a:pt x="129877" y="185267"/>
                  </a:lnTo>
                  <a:cubicBezTo>
                    <a:pt x="124542" y="185267"/>
                    <a:pt x="120274" y="181002"/>
                    <a:pt x="120274" y="175670"/>
                  </a:cubicBezTo>
                  <a:cubicBezTo>
                    <a:pt x="120274" y="170427"/>
                    <a:pt x="124542" y="166073"/>
                    <a:pt x="129877" y="166073"/>
                  </a:cubicBezTo>
                  <a:close/>
                  <a:moveTo>
                    <a:pt x="86366" y="166073"/>
                  </a:moveTo>
                  <a:lnTo>
                    <a:pt x="91538" y="166073"/>
                  </a:lnTo>
                  <a:cubicBezTo>
                    <a:pt x="96800" y="166073"/>
                    <a:pt x="101080" y="170427"/>
                    <a:pt x="101080" y="175670"/>
                  </a:cubicBezTo>
                  <a:cubicBezTo>
                    <a:pt x="101080" y="181002"/>
                    <a:pt x="96800" y="185267"/>
                    <a:pt x="91538" y="185267"/>
                  </a:cubicBezTo>
                  <a:lnTo>
                    <a:pt x="86366" y="185267"/>
                  </a:lnTo>
                  <a:cubicBezTo>
                    <a:pt x="81105" y="185267"/>
                    <a:pt x="76735" y="181002"/>
                    <a:pt x="76735" y="175670"/>
                  </a:cubicBezTo>
                  <a:cubicBezTo>
                    <a:pt x="76735" y="170427"/>
                    <a:pt x="81105" y="166073"/>
                    <a:pt x="86366" y="166073"/>
                  </a:cubicBezTo>
                  <a:close/>
                  <a:moveTo>
                    <a:pt x="561830" y="63964"/>
                  </a:moveTo>
                  <a:lnTo>
                    <a:pt x="598057" y="63964"/>
                  </a:lnTo>
                  <a:cubicBezTo>
                    <a:pt x="603309" y="63964"/>
                    <a:pt x="607670" y="68229"/>
                    <a:pt x="607670" y="73472"/>
                  </a:cubicBezTo>
                  <a:lnTo>
                    <a:pt x="607670" y="109639"/>
                  </a:lnTo>
                  <a:cubicBezTo>
                    <a:pt x="607670" y="114882"/>
                    <a:pt x="603309" y="119237"/>
                    <a:pt x="598057" y="119237"/>
                  </a:cubicBezTo>
                  <a:cubicBezTo>
                    <a:pt x="592716" y="119237"/>
                    <a:pt x="588444" y="114882"/>
                    <a:pt x="588444" y="109639"/>
                  </a:cubicBezTo>
                  <a:lnTo>
                    <a:pt x="588444" y="97554"/>
                  </a:lnTo>
                  <a:lnTo>
                    <a:pt x="374732" y="322732"/>
                  </a:lnTo>
                  <a:cubicBezTo>
                    <a:pt x="372951" y="324687"/>
                    <a:pt x="370459" y="325754"/>
                    <a:pt x="367789" y="325754"/>
                  </a:cubicBezTo>
                  <a:lnTo>
                    <a:pt x="282429" y="325754"/>
                  </a:lnTo>
                  <a:lnTo>
                    <a:pt x="93372" y="527028"/>
                  </a:lnTo>
                  <a:cubicBezTo>
                    <a:pt x="91503" y="529071"/>
                    <a:pt x="88921" y="530049"/>
                    <a:pt x="86340" y="530049"/>
                  </a:cubicBezTo>
                  <a:cubicBezTo>
                    <a:pt x="84026" y="530049"/>
                    <a:pt x="81623" y="529249"/>
                    <a:pt x="79753" y="527472"/>
                  </a:cubicBezTo>
                  <a:cubicBezTo>
                    <a:pt x="75926" y="523829"/>
                    <a:pt x="75748" y="517786"/>
                    <a:pt x="79308" y="513965"/>
                  </a:cubicBezTo>
                  <a:lnTo>
                    <a:pt x="271213" y="309581"/>
                  </a:lnTo>
                  <a:cubicBezTo>
                    <a:pt x="273083" y="307714"/>
                    <a:pt x="275575" y="306559"/>
                    <a:pt x="278245" y="306559"/>
                  </a:cubicBezTo>
                  <a:lnTo>
                    <a:pt x="363694" y="306559"/>
                  </a:lnTo>
                  <a:lnTo>
                    <a:pt x="575716" y="83069"/>
                  </a:lnTo>
                  <a:lnTo>
                    <a:pt x="561830" y="83069"/>
                  </a:lnTo>
                  <a:cubicBezTo>
                    <a:pt x="556578" y="83069"/>
                    <a:pt x="552306" y="78804"/>
                    <a:pt x="552306" y="73472"/>
                  </a:cubicBezTo>
                  <a:cubicBezTo>
                    <a:pt x="552306" y="68229"/>
                    <a:pt x="556578" y="63964"/>
                    <a:pt x="561830" y="63964"/>
                  </a:cubicBezTo>
                  <a:close/>
                  <a:moveTo>
                    <a:pt x="28413" y="2866"/>
                  </a:moveTo>
                  <a:cubicBezTo>
                    <a:pt x="32151" y="-956"/>
                    <a:pt x="38203" y="-956"/>
                    <a:pt x="41941" y="2866"/>
                  </a:cubicBezTo>
                  <a:lnTo>
                    <a:pt x="67573" y="28372"/>
                  </a:lnTo>
                  <a:cubicBezTo>
                    <a:pt x="71311" y="32105"/>
                    <a:pt x="71311" y="38148"/>
                    <a:pt x="67573" y="41881"/>
                  </a:cubicBezTo>
                  <a:cubicBezTo>
                    <a:pt x="63835" y="45702"/>
                    <a:pt x="57783" y="45702"/>
                    <a:pt x="53956" y="41881"/>
                  </a:cubicBezTo>
                  <a:lnTo>
                    <a:pt x="44789" y="32727"/>
                  </a:lnTo>
                  <a:lnTo>
                    <a:pt x="44789" y="546054"/>
                  </a:lnTo>
                  <a:cubicBezTo>
                    <a:pt x="44789" y="554853"/>
                    <a:pt x="51998" y="562051"/>
                    <a:pt x="60809" y="562051"/>
                  </a:cubicBezTo>
                  <a:lnTo>
                    <a:pt x="574874" y="562051"/>
                  </a:lnTo>
                  <a:lnTo>
                    <a:pt x="565618" y="552808"/>
                  </a:lnTo>
                  <a:cubicBezTo>
                    <a:pt x="561880" y="549076"/>
                    <a:pt x="561880" y="543032"/>
                    <a:pt x="565618" y="539300"/>
                  </a:cubicBezTo>
                  <a:cubicBezTo>
                    <a:pt x="569356" y="535567"/>
                    <a:pt x="575497" y="535567"/>
                    <a:pt x="579235" y="539300"/>
                  </a:cubicBezTo>
                  <a:lnTo>
                    <a:pt x="604778" y="564806"/>
                  </a:lnTo>
                  <a:cubicBezTo>
                    <a:pt x="608516" y="568539"/>
                    <a:pt x="608516" y="574671"/>
                    <a:pt x="604778" y="578404"/>
                  </a:cubicBezTo>
                  <a:lnTo>
                    <a:pt x="579235" y="603910"/>
                  </a:lnTo>
                  <a:cubicBezTo>
                    <a:pt x="577366" y="605776"/>
                    <a:pt x="574874" y="606754"/>
                    <a:pt x="572382" y="606754"/>
                  </a:cubicBezTo>
                  <a:cubicBezTo>
                    <a:pt x="569979" y="606754"/>
                    <a:pt x="567487" y="605776"/>
                    <a:pt x="565618" y="603910"/>
                  </a:cubicBezTo>
                  <a:cubicBezTo>
                    <a:pt x="561880" y="600177"/>
                    <a:pt x="561880" y="594134"/>
                    <a:pt x="565618" y="590401"/>
                  </a:cubicBezTo>
                  <a:lnTo>
                    <a:pt x="574874" y="581159"/>
                  </a:lnTo>
                  <a:lnTo>
                    <a:pt x="60809" y="581159"/>
                  </a:lnTo>
                  <a:cubicBezTo>
                    <a:pt x="41407" y="581159"/>
                    <a:pt x="25565" y="565428"/>
                    <a:pt x="25565" y="546054"/>
                  </a:cubicBezTo>
                  <a:lnTo>
                    <a:pt x="25565" y="32727"/>
                  </a:lnTo>
                  <a:lnTo>
                    <a:pt x="16398" y="41881"/>
                  </a:lnTo>
                  <a:cubicBezTo>
                    <a:pt x="12660" y="45702"/>
                    <a:pt x="6608" y="45702"/>
                    <a:pt x="2870" y="41881"/>
                  </a:cubicBezTo>
                  <a:cubicBezTo>
                    <a:pt x="-957" y="38148"/>
                    <a:pt x="-957" y="32105"/>
                    <a:pt x="2870" y="28372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41" name="淘宝-想搞设计PPT(倒卖必究)-41"/>
            <p:cNvSpPr txBox="1"/>
            <p:nvPr/>
          </p:nvSpPr>
          <p:spPr>
            <a:xfrm>
              <a:off x="2474556" y="3057126"/>
              <a:ext cx="914400" cy="521720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0">
              <a:normAutofit/>
            </a:bodyPr>
            <a:lstStyle/>
            <a:p>
              <a:pPr algn="ctr"/>
              <a:r>
                <a:rPr lang="zh-CN" altLang="en-US" b="1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关键词</a:t>
              </a:r>
              <a:endParaRPr lang="zh-CN" altLang="en-US" b="1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137751" y="5051453"/>
            <a:ext cx="3492795" cy="906499"/>
            <a:chOff x="1137751" y="5051453"/>
            <a:chExt cx="3492795" cy="906499"/>
          </a:xfrm>
        </p:grpSpPr>
        <p:sp>
          <p:nvSpPr>
            <p:cNvPr id="29" name="淘宝-想搞设计PPT(倒卖必究)-29"/>
            <p:cNvSpPr/>
            <p:nvPr/>
          </p:nvSpPr>
          <p:spPr bwMode="auto">
            <a:xfrm>
              <a:off x="1137751" y="5402592"/>
              <a:ext cx="3492795" cy="555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000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 Double-click to enter text content.</a:t>
              </a:r>
              <a:endParaRPr lang="zh-CN" altLang="en-US" sz="10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0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0" name="淘宝-想搞设计PPT(倒卖必究)-30"/>
            <p:cNvSpPr txBox="1"/>
            <p:nvPr/>
          </p:nvSpPr>
          <p:spPr bwMode="auto">
            <a:xfrm>
              <a:off x="1137751" y="5051453"/>
              <a:ext cx="3492795" cy="35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rIns="90000">
              <a:normAutofit lnSpcReduction="10000"/>
            </a:bodyPr>
            <a:lstStyle/>
            <a:p>
              <a:pPr algn="ctr" eaLnBrk="1" hangingPunct="1">
                <a:spcBef>
                  <a:spcPct val="0"/>
                </a:spcBef>
              </a:pPr>
              <a:r>
                <a:rPr lang="zh-CN" altLang="en-US" sz="1800" b="1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标题文本预设</a:t>
              </a: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5593363" y="2132070"/>
            <a:ext cx="2730040" cy="1101442"/>
            <a:chOff x="5593363" y="2132070"/>
            <a:chExt cx="2730040" cy="1101442"/>
          </a:xfrm>
        </p:grpSpPr>
        <p:sp>
          <p:nvSpPr>
            <p:cNvPr id="26" name="淘宝-想搞设计PPT(倒卖必究)-26"/>
            <p:cNvSpPr/>
            <p:nvPr/>
          </p:nvSpPr>
          <p:spPr>
            <a:xfrm>
              <a:off x="5593363" y="2754968"/>
              <a:ext cx="2730040" cy="478544"/>
            </a:xfrm>
            <a:prstGeom prst="rect">
              <a:avLst/>
            </a:prstGeom>
          </p:spPr>
          <p:txBody>
            <a:bodyPr wrap="square" lIns="0" tIns="0" rIns="0" bIns="0">
              <a:normAutofit lnSpcReduction="100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 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7" name="淘宝-想搞设计PPT(倒卖必究)-27"/>
            <p:cNvSpPr/>
            <p:nvPr/>
          </p:nvSpPr>
          <p:spPr>
            <a:xfrm>
              <a:off x="5593363" y="2132070"/>
              <a:ext cx="1680474" cy="672131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r>
                <a:rPr lang="en-US" altLang="zh-CN" sz="3600" dirty="0">
                  <a:solidFill>
                    <a:srgbClr val="15548D"/>
                  </a:solidFill>
                  <a:effectLst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45%</a:t>
              </a:r>
            </a:p>
          </p:txBody>
        </p:sp>
        <p:sp>
          <p:nvSpPr>
            <p:cNvPr id="28" name="淘宝-想搞设计PPT(倒卖必究)-28"/>
            <p:cNvSpPr/>
            <p:nvPr/>
          </p:nvSpPr>
          <p:spPr>
            <a:xfrm>
              <a:off x="6615315" y="2370812"/>
              <a:ext cx="1708088" cy="263902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/>
            </a:bodyPr>
            <a:lstStyle/>
            <a:p>
              <a:r>
                <a:rPr lang="zh-CN" altLang="en-US" sz="1400" b="1" dirty="0">
                  <a:solidFill>
                    <a:srgbClr val="15548D"/>
                  </a:solidFill>
                  <a:effectLst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标题文本预设</a:t>
              </a: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5593363" y="3494290"/>
            <a:ext cx="2730040" cy="1101442"/>
            <a:chOff x="5593363" y="3494290"/>
            <a:chExt cx="2730040" cy="1101442"/>
          </a:xfrm>
        </p:grpSpPr>
        <p:sp>
          <p:nvSpPr>
            <p:cNvPr id="23" name="淘宝-想搞设计PPT(倒卖必究)-23"/>
            <p:cNvSpPr/>
            <p:nvPr/>
          </p:nvSpPr>
          <p:spPr>
            <a:xfrm>
              <a:off x="5593363" y="4117188"/>
              <a:ext cx="2730040" cy="478544"/>
            </a:xfrm>
            <a:prstGeom prst="rect">
              <a:avLst/>
            </a:prstGeom>
          </p:spPr>
          <p:txBody>
            <a:bodyPr wrap="square" lIns="0" tIns="0" rIns="0" bIns="0">
              <a:normAutofit lnSpcReduction="100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 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4" name="淘宝-想搞设计PPT(倒卖必究)-24"/>
            <p:cNvSpPr/>
            <p:nvPr/>
          </p:nvSpPr>
          <p:spPr>
            <a:xfrm>
              <a:off x="5593363" y="3494290"/>
              <a:ext cx="1680474" cy="672131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r>
                <a:rPr lang="en-US" altLang="zh-CN" sz="3600">
                  <a:solidFill>
                    <a:schemeClr val="accent2"/>
                  </a:solidFill>
                  <a:effectLst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66%</a:t>
              </a:r>
              <a:endParaRPr lang="en-US" altLang="zh-CN" sz="3600" dirty="0">
                <a:solidFill>
                  <a:schemeClr val="accent2"/>
                </a:solidFill>
                <a:effectLst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5" name="淘宝-想搞设计PPT(倒卖必究)-25"/>
            <p:cNvSpPr/>
            <p:nvPr/>
          </p:nvSpPr>
          <p:spPr>
            <a:xfrm>
              <a:off x="6615315" y="3733032"/>
              <a:ext cx="1708088" cy="263902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/>
            </a:bodyPr>
            <a:lstStyle/>
            <a:p>
              <a:r>
                <a:rPr lang="zh-CN" altLang="en-US" sz="1400" b="1">
                  <a:solidFill>
                    <a:schemeClr val="accent2"/>
                  </a:solidFill>
                  <a:effectLst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标题文本预设</a:t>
              </a:r>
              <a:endParaRPr lang="zh-CN" altLang="en-US" sz="1400" b="1" dirty="0">
                <a:solidFill>
                  <a:schemeClr val="accent2"/>
                </a:solidFill>
                <a:effectLst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8834379" y="3494290"/>
            <a:ext cx="2461718" cy="1101442"/>
            <a:chOff x="8834379" y="3494290"/>
            <a:chExt cx="2461718" cy="1101442"/>
          </a:xfrm>
        </p:grpSpPr>
        <p:sp>
          <p:nvSpPr>
            <p:cNvPr id="20" name="淘宝-想搞设计PPT(倒卖必究)-20"/>
            <p:cNvSpPr/>
            <p:nvPr/>
          </p:nvSpPr>
          <p:spPr>
            <a:xfrm>
              <a:off x="8834379" y="4117188"/>
              <a:ext cx="2301181" cy="478544"/>
            </a:xfrm>
            <a:prstGeom prst="rect">
              <a:avLst/>
            </a:prstGeom>
          </p:spPr>
          <p:txBody>
            <a:bodyPr wrap="square" lIns="0" tIns="0" rIns="0" bIns="0">
              <a:normAutofit lnSpcReduction="100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 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1" name="淘宝-想搞设计PPT(倒卖必究)-21"/>
            <p:cNvSpPr/>
            <p:nvPr/>
          </p:nvSpPr>
          <p:spPr>
            <a:xfrm>
              <a:off x="8834379" y="3494290"/>
              <a:ext cx="1680474" cy="672131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r>
                <a:rPr lang="en-US" altLang="zh-CN" sz="3600">
                  <a:solidFill>
                    <a:schemeClr val="accent5"/>
                  </a:solidFill>
                  <a:effectLst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26%</a:t>
              </a:r>
              <a:endParaRPr lang="en-US" altLang="zh-CN" sz="3600" dirty="0">
                <a:solidFill>
                  <a:schemeClr val="accent5"/>
                </a:solidFill>
                <a:effectLst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2" name="淘宝-想搞设计PPT(倒卖必究)-22"/>
            <p:cNvSpPr/>
            <p:nvPr/>
          </p:nvSpPr>
          <p:spPr>
            <a:xfrm>
              <a:off x="9856331" y="3733032"/>
              <a:ext cx="1439766" cy="263902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/>
            </a:bodyPr>
            <a:lstStyle/>
            <a:p>
              <a:r>
                <a:rPr lang="zh-CN" altLang="en-US" sz="1400" b="1">
                  <a:solidFill>
                    <a:schemeClr val="accent5"/>
                  </a:solidFill>
                  <a:effectLst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标题文本预设</a:t>
              </a:r>
              <a:endParaRPr lang="zh-CN" altLang="en-US" sz="1400" b="1" dirty="0">
                <a:solidFill>
                  <a:schemeClr val="accent5"/>
                </a:solidFill>
                <a:effectLst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8834379" y="2125790"/>
            <a:ext cx="2461718" cy="1101442"/>
            <a:chOff x="8834379" y="2125790"/>
            <a:chExt cx="2461718" cy="1101442"/>
          </a:xfrm>
        </p:grpSpPr>
        <p:sp>
          <p:nvSpPr>
            <p:cNvPr id="17" name="淘宝-想搞设计PPT(倒卖必究)-17"/>
            <p:cNvSpPr/>
            <p:nvPr/>
          </p:nvSpPr>
          <p:spPr>
            <a:xfrm>
              <a:off x="8834379" y="2748688"/>
              <a:ext cx="2301181" cy="478544"/>
            </a:xfrm>
            <a:prstGeom prst="rect">
              <a:avLst/>
            </a:prstGeom>
          </p:spPr>
          <p:txBody>
            <a:bodyPr wrap="square" lIns="0" tIns="0" rIns="0" bIns="0">
              <a:normAutofit lnSpcReduction="100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 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8" name="淘宝-想搞设计PPT(倒卖必究)-18"/>
            <p:cNvSpPr/>
            <p:nvPr/>
          </p:nvSpPr>
          <p:spPr>
            <a:xfrm>
              <a:off x="8834379" y="2125790"/>
              <a:ext cx="1680474" cy="672131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r>
                <a:rPr lang="en-US" altLang="zh-CN" sz="3600" dirty="0">
                  <a:solidFill>
                    <a:srgbClr val="15548D"/>
                  </a:solidFill>
                  <a:effectLst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30%</a:t>
              </a:r>
            </a:p>
          </p:txBody>
        </p:sp>
        <p:sp>
          <p:nvSpPr>
            <p:cNvPr id="19" name="淘宝-想搞设计PPT(倒卖必究)-19"/>
            <p:cNvSpPr/>
            <p:nvPr/>
          </p:nvSpPr>
          <p:spPr>
            <a:xfrm>
              <a:off x="9856331" y="2364532"/>
              <a:ext cx="1439766" cy="263902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/>
            </a:bodyPr>
            <a:lstStyle/>
            <a:p>
              <a:r>
                <a:rPr lang="zh-CN" altLang="en-US" sz="1400" b="1" dirty="0">
                  <a:solidFill>
                    <a:srgbClr val="15548D"/>
                  </a:solidFill>
                  <a:effectLst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标题文本预设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593363" y="4856510"/>
            <a:ext cx="2730040" cy="1101442"/>
            <a:chOff x="5593363" y="4856510"/>
            <a:chExt cx="2730040" cy="1101442"/>
          </a:xfrm>
        </p:grpSpPr>
        <p:sp>
          <p:nvSpPr>
            <p:cNvPr id="14" name="淘宝-想搞设计PPT(倒卖必究)-14"/>
            <p:cNvSpPr/>
            <p:nvPr/>
          </p:nvSpPr>
          <p:spPr>
            <a:xfrm>
              <a:off x="5593363" y="5479408"/>
              <a:ext cx="2730040" cy="478544"/>
            </a:xfrm>
            <a:prstGeom prst="rect">
              <a:avLst/>
            </a:prstGeom>
          </p:spPr>
          <p:txBody>
            <a:bodyPr wrap="square" lIns="0" tIns="0" rIns="0" bIns="0">
              <a:normAutofit lnSpcReduction="100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 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5" name="淘宝-想搞设计PPT(倒卖必究)-15"/>
            <p:cNvSpPr/>
            <p:nvPr/>
          </p:nvSpPr>
          <p:spPr>
            <a:xfrm>
              <a:off x="5593363" y="4856510"/>
              <a:ext cx="1680474" cy="672131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r>
                <a:rPr lang="en-US" altLang="zh-CN" sz="3600" dirty="0">
                  <a:solidFill>
                    <a:srgbClr val="15548D"/>
                  </a:solidFill>
                  <a:effectLst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20%</a:t>
              </a:r>
            </a:p>
          </p:txBody>
        </p:sp>
        <p:sp>
          <p:nvSpPr>
            <p:cNvPr id="16" name="淘宝-想搞设计PPT(倒卖必究)-16"/>
            <p:cNvSpPr/>
            <p:nvPr/>
          </p:nvSpPr>
          <p:spPr>
            <a:xfrm>
              <a:off x="6615315" y="5095252"/>
              <a:ext cx="1708088" cy="263902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/>
            </a:bodyPr>
            <a:lstStyle/>
            <a:p>
              <a:r>
                <a:rPr lang="zh-CN" altLang="en-US" sz="1400" b="1" dirty="0">
                  <a:solidFill>
                    <a:srgbClr val="15548D"/>
                  </a:solidFill>
                  <a:effectLst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标题文本预设</a:t>
              </a:r>
            </a:p>
          </p:txBody>
        </p:sp>
      </p:grpSp>
      <p:cxnSp>
        <p:nvCxnSpPr>
          <p:cNvPr id="11" name="淘宝-想搞设计PPT(倒卖必究)-11"/>
          <p:cNvCxnSpPr/>
          <p:nvPr/>
        </p:nvCxnSpPr>
        <p:spPr>
          <a:xfrm>
            <a:off x="5663952" y="3363901"/>
            <a:ext cx="5471608" cy="0"/>
          </a:xfrm>
          <a:prstGeom prst="line">
            <a:avLst/>
          </a:prstGeom>
          <a:ln w="3175" cap="rnd">
            <a:solidFill>
              <a:srgbClr val="D9D9D9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淘宝-想搞设计PPT(倒卖必究)-12"/>
          <p:cNvCxnSpPr/>
          <p:nvPr/>
        </p:nvCxnSpPr>
        <p:spPr>
          <a:xfrm>
            <a:off x="5663952" y="4726121"/>
            <a:ext cx="5471608" cy="0"/>
          </a:xfrm>
          <a:prstGeom prst="line">
            <a:avLst/>
          </a:prstGeom>
          <a:ln w="3175" cap="rnd">
            <a:solidFill>
              <a:srgbClr val="D9D9D9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淘宝-想搞设计PPT(倒卖必究)-13"/>
          <p:cNvCxnSpPr/>
          <p:nvPr/>
        </p:nvCxnSpPr>
        <p:spPr>
          <a:xfrm>
            <a:off x="8323403" y="2242795"/>
            <a:ext cx="0" cy="3634477"/>
          </a:xfrm>
          <a:prstGeom prst="line">
            <a:avLst/>
          </a:prstGeom>
          <a:ln w="3175" cap="rnd">
            <a:solidFill>
              <a:srgbClr val="D9D9D9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56" name="淘宝-想搞设计PPT(倒卖必究)-56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57" name="淘宝-想搞设计PPT(倒卖必究)-57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淘宝-想搞设计PPT(倒卖必究)-58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59" name="淘宝-想搞设计PPT(倒卖必究)-59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60" name="淘宝-想搞设计PPT(倒卖必究)-60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淘宝-想搞设计PPT(倒卖必究)-61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62" name="淘宝-想搞设计PPT(倒卖必究)-62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淘宝-想搞设计PPT(倒卖必究)-63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研究成果</a:t>
              </a:r>
            </a:p>
          </p:txBody>
        </p:sp>
        <p:cxnSp>
          <p:nvCxnSpPr>
            <p:cNvPr id="64" name="淘宝-想搞设计PPT(倒卖必究)-64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淘宝-想搞设计PPT(倒卖必究)-65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68" name="Picture 67" descr="华中科技大学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67" name="淘宝-想搞设计PPT(倒卖必究)-67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淘宝-想搞设计PPT(倒卖必究)-3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淘宝-想搞设计PPT(倒卖必究)-2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21</a:t>
            </a:fld>
            <a:endParaRPr lang="zh-CN" altLang="en-US"/>
          </a:p>
        </p:txBody>
      </p:sp>
      <p:cxnSp>
        <p:nvCxnSpPr>
          <p:cNvPr id="4" name="淘宝-想搞设计PPT(倒卖必究)-4"/>
          <p:cNvCxnSpPr/>
          <p:nvPr/>
        </p:nvCxnSpPr>
        <p:spPr>
          <a:xfrm>
            <a:off x="6897437" y="1908856"/>
            <a:ext cx="1192851" cy="0"/>
          </a:xfrm>
          <a:prstGeom prst="line">
            <a:avLst/>
          </a:prstGeom>
          <a:ln w="22225"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淘宝-想搞设计PPT(倒卖必究)-7"/>
          <p:cNvCxnSpPr/>
          <p:nvPr/>
        </p:nvCxnSpPr>
        <p:spPr>
          <a:xfrm>
            <a:off x="8090288" y="4425200"/>
            <a:ext cx="0" cy="485091"/>
          </a:xfrm>
          <a:prstGeom prst="line">
            <a:avLst/>
          </a:prstGeom>
          <a:ln w="22225">
            <a:solidFill>
              <a:srgbClr val="BFBFBF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淘宝-想搞设计PPT(倒卖必究)-8"/>
          <p:cNvCxnSpPr/>
          <p:nvPr/>
        </p:nvCxnSpPr>
        <p:spPr>
          <a:xfrm>
            <a:off x="8090288" y="3171413"/>
            <a:ext cx="0" cy="485091"/>
          </a:xfrm>
          <a:prstGeom prst="line">
            <a:avLst/>
          </a:prstGeom>
          <a:ln w="22225">
            <a:solidFill>
              <a:srgbClr val="BFBFBF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淘宝-想搞设计PPT(倒卖必究)-9"/>
          <p:cNvCxnSpPr/>
          <p:nvPr/>
        </p:nvCxnSpPr>
        <p:spPr>
          <a:xfrm>
            <a:off x="8090288" y="1908856"/>
            <a:ext cx="0" cy="485091"/>
          </a:xfrm>
          <a:prstGeom prst="line">
            <a:avLst/>
          </a:prstGeom>
          <a:ln w="38100">
            <a:solidFill>
              <a:srgbClr val="CCCCCC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淘宝-想搞设计PPT(倒卖必究)-13"/>
          <p:cNvSpPr txBox="1"/>
          <p:nvPr/>
        </p:nvSpPr>
        <p:spPr>
          <a:xfrm>
            <a:off x="1587389" y="3665850"/>
            <a:ext cx="5715000" cy="1671382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 Double-click to enter text content.</a:t>
            </a:r>
            <a:endParaRPr lang="zh-CN" altLang="en-US" sz="14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 Double-click to enter text content.</a:t>
            </a:r>
            <a:endParaRPr lang="zh-CN" altLang="en-US" sz="14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 Double-click to enter text content.</a:t>
            </a:r>
            <a:endParaRPr lang="zh-CN" altLang="en-US" sz="14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 Double-click to enter text content.</a:t>
            </a:r>
            <a:endParaRPr lang="zh-CN" altLang="en-US" sz="14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621128" y="1556820"/>
            <a:ext cx="5276309" cy="1836849"/>
            <a:chOff x="1621128" y="1556820"/>
            <a:chExt cx="5276309" cy="1836849"/>
          </a:xfrm>
        </p:grpSpPr>
        <p:sp>
          <p:nvSpPr>
            <p:cNvPr id="5" name="淘宝-想搞设计PPT(倒卖必究)-5"/>
            <p:cNvSpPr/>
            <p:nvPr/>
          </p:nvSpPr>
          <p:spPr>
            <a:xfrm>
              <a:off x="1621128" y="1556820"/>
              <a:ext cx="5276309" cy="1836849"/>
            </a:xfrm>
            <a:prstGeom prst="roundRect">
              <a:avLst>
                <a:gd name="adj" fmla="val 10444"/>
              </a:avLst>
            </a:prstGeom>
            <a:gradFill>
              <a:gsLst>
                <a:gs pos="34000">
                  <a:srgbClr val="135890"/>
                </a:gs>
                <a:gs pos="100000">
                  <a:srgbClr val="135890">
                    <a:lumMod val="80000"/>
                    <a:lumOff val="2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ym typeface="思源黑体 CN Light" panose="020B0300000000000000" pitchFamily="34" charset="-122"/>
              </a:endParaRPr>
            </a:p>
          </p:txBody>
        </p:sp>
        <p:sp>
          <p:nvSpPr>
            <p:cNvPr id="6" name="淘宝-想搞设计PPT(倒卖必究)-6"/>
            <p:cNvSpPr/>
            <p:nvPr/>
          </p:nvSpPr>
          <p:spPr>
            <a:xfrm rot="20700000">
              <a:off x="1984669" y="2009410"/>
              <a:ext cx="894807" cy="894807"/>
            </a:xfrm>
            <a:prstGeom prst="star5">
              <a:avLst>
                <a:gd name="adj" fmla="val 26383"/>
                <a:gd name="hf" fmla="val 105146"/>
                <a:gd name="vf" fmla="val 110557"/>
              </a:avLst>
            </a:prstGeom>
            <a:solidFill>
              <a:srgbClr val="15548D"/>
            </a:solidFill>
            <a:ln w="38100">
              <a:solidFill>
                <a:srgbClr val="FFFFFF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grpSp>
          <p:nvGrpSpPr>
            <p:cNvPr id="14" name="iṡľide"/>
            <p:cNvGrpSpPr/>
            <p:nvPr/>
          </p:nvGrpSpPr>
          <p:grpSpPr>
            <a:xfrm>
              <a:off x="2980028" y="1993446"/>
              <a:ext cx="3845940" cy="963597"/>
              <a:chOff x="2872150" y="1913997"/>
              <a:chExt cx="3845940" cy="963597"/>
            </a:xfrm>
          </p:grpSpPr>
          <p:sp>
            <p:nvSpPr>
              <p:cNvPr id="26" name="淘宝-想搞设计PPT(倒卖必究)-26"/>
              <p:cNvSpPr/>
              <p:nvPr/>
            </p:nvSpPr>
            <p:spPr bwMode="auto">
              <a:xfrm>
                <a:off x="2872150" y="2305556"/>
                <a:ext cx="3845940" cy="5720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 dirty="0">
                    <a:solidFill>
                      <a:schemeClr val="bg1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Double-click to enter text content. Double-click to enter text content.</a:t>
                </a:r>
                <a:endParaRPr lang="zh-CN" altLang="en-US" sz="11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  <a:p>
                <a:pPr>
                  <a:lnSpc>
                    <a:spcPct val="150000"/>
                  </a:lnSpc>
                </a:pPr>
                <a:endParaRPr lang="zh-CN" altLang="en-US" sz="11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27" name="淘宝-想搞设计PPT(倒卖必究)-27"/>
              <p:cNvSpPr txBox="1"/>
              <p:nvPr/>
            </p:nvSpPr>
            <p:spPr bwMode="auto">
              <a:xfrm>
                <a:off x="2872150" y="1913997"/>
                <a:ext cx="3845940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>
                    <a:solidFill>
                      <a:srgbClr val="F9F9F9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Text h</a:t>
                </a:r>
                <a:r>
                  <a:rPr lang="en-US" altLang="zh-CN" sz="100" b="1" dirty="0">
                    <a:solidFill>
                      <a:srgbClr val="F9F9F9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1800" b="1" dirty="0">
                    <a:solidFill>
                      <a:srgbClr val="F9F9F9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ere</a:t>
                </a:r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7702939" y="4824003"/>
            <a:ext cx="2901673" cy="944997"/>
            <a:chOff x="7702939" y="4824003"/>
            <a:chExt cx="2901673" cy="944997"/>
          </a:xfrm>
        </p:grpSpPr>
        <p:sp>
          <p:nvSpPr>
            <p:cNvPr id="12" name="淘宝-想搞设计PPT(倒卖必究)-12"/>
            <p:cNvSpPr/>
            <p:nvPr/>
          </p:nvSpPr>
          <p:spPr>
            <a:xfrm>
              <a:off x="7702939" y="4908327"/>
              <a:ext cx="774700" cy="774700"/>
            </a:xfrm>
            <a:prstGeom prst="roundRect">
              <a:avLst/>
            </a:prstGeom>
            <a:solidFill>
              <a:srgbClr val="15548D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grpSp>
          <p:nvGrpSpPr>
            <p:cNvPr id="17" name="îšḻíḋé"/>
            <p:cNvGrpSpPr/>
            <p:nvPr/>
          </p:nvGrpSpPr>
          <p:grpSpPr>
            <a:xfrm>
              <a:off x="8496549" y="4824003"/>
              <a:ext cx="2108063" cy="944997"/>
              <a:chOff x="8496549" y="4824003"/>
              <a:chExt cx="2108063" cy="944997"/>
            </a:xfrm>
          </p:grpSpPr>
          <p:sp>
            <p:nvSpPr>
              <p:cNvPr id="20" name="淘宝-想搞设计PPT(倒卖必究)-20"/>
              <p:cNvSpPr/>
              <p:nvPr/>
            </p:nvSpPr>
            <p:spPr bwMode="auto">
              <a:xfrm>
                <a:off x="8496549" y="5211601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850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Double-click to enter text content. Double-click to enter text content.</a:t>
                </a:r>
                <a:endParaRPr lang="zh-CN" altLang="en-US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  <a:p>
                <a:pPr>
                  <a:lnSpc>
                    <a:spcPct val="150000"/>
                  </a:lnSpc>
                </a:pPr>
                <a:endParaRPr lang="zh-CN" altLang="en-US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21" name="淘宝-想搞设计PPT(倒卖必究)-21"/>
              <p:cNvSpPr txBox="1"/>
              <p:nvPr/>
            </p:nvSpPr>
            <p:spPr bwMode="auto">
              <a:xfrm>
                <a:off x="8496549" y="4824003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Text h</a:t>
                </a:r>
                <a:r>
                  <a:rPr lang="en-US" altLang="zh-CN" sz="1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18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ere</a:t>
                </a:r>
                <a:endParaRPr lang="en-US" altLang="zh-CN" sz="1800" b="1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7702939" y="2308347"/>
            <a:ext cx="2901673" cy="1030653"/>
            <a:chOff x="7702939" y="2308347"/>
            <a:chExt cx="2901673" cy="1030653"/>
          </a:xfrm>
        </p:grpSpPr>
        <p:sp>
          <p:nvSpPr>
            <p:cNvPr id="10" name="淘宝-想搞设计PPT(倒卖必究)-10"/>
            <p:cNvSpPr/>
            <p:nvPr/>
          </p:nvSpPr>
          <p:spPr>
            <a:xfrm>
              <a:off x="7702939" y="2392671"/>
              <a:ext cx="774700" cy="774700"/>
            </a:xfrm>
            <a:prstGeom prst="roundRect">
              <a:avLst/>
            </a:prstGeom>
            <a:solidFill>
              <a:srgbClr val="BFBFBF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grpSp>
          <p:nvGrpSpPr>
            <p:cNvPr id="15" name="iSḻîdê"/>
            <p:cNvGrpSpPr/>
            <p:nvPr/>
          </p:nvGrpSpPr>
          <p:grpSpPr>
            <a:xfrm>
              <a:off x="8496549" y="2308347"/>
              <a:ext cx="2108063" cy="944997"/>
              <a:chOff x="8496549" y="2308347"/>
              <a:chExt cx="2108063" cy="944997"/>
            </a:xfrm>
          </p:grpSpPr>
          <p:sp>
            <p:nvSpPr>
              <p:cNvPr id="24" name="淘宝-想搞设计PPT(倒卖必究)-24"/>
              <p:cNvSpPr/>
              <p:nvPr/>
            </p:nvSpPr>
            <p:spPr bwMode="auto">
              <a:xfrm>
                <a:off x="8496549" y="2695945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850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Double-click to enter text content. Double-click to enter text content.</a:t>
                </a:r>
                <a:endParaRPr lang="zh-CN" altLang="en-US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  <a:p>
                <a:pPr>
                  <a:lnSpc>
                    <a:spcPct val="150000"/>
                  </a:lnSpc>
                </a:pPr>
                <a:endParaRPr lang="zh-CN" altLang="en-US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25" name="淘宝-想搞设计PPT(倒卖必究)-25"/>
              <p:cNvSpPr txBox="1"/>
              <p:nvPr/>
            </p:nvSpPr>
            <p:spPr bwMode="auto">
              <a:xfrm>
                <a:off x="8496549" y="2308347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Text h</a:t>
                </a:r>
                <a:r>
                  <a:rPr lang="en-US" altLang="zh-CN" sz="1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18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ere</a:t>
                </a:r>
                <a:endParaRPr lang="en-US" altLang="zh-CN" sz="1800" b="1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  <p:cxnSp>
          <p:nvCxnSpPr>
            <p:cNvPr id="18" name="淘宝-想搞设计PPT(倒卖必究)-18"/>
            <p:cNvCxnSpPr/>
            <p:nvPr/>
          </p:nvCxnSpPr>
          <p:spPr>
            <a:xfrm>
              <a:off x="8616000" y="3339000"/>
              <a:ext cx="1800000" cy="0"/>
            </a:xfrm>
            <a:prstGeom prst="line">
              <a:avLst/>
            </a:prstGeom>
            <a:ln w="3175" cap="rnd">
              <a:solidFill>
                <a:srgbClr val="D9D9D9"/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7702939" y="3566176"/>
            <a:ext cx="2901673" cy="1030653"/>
            <a:chOff x="7702939" y="3566176"/>
            <a:chExt cx="2901673" cy="1030653"/>
          </a:xfrm>
        </p:grpSpPr>
        <p:sp>
          <p:nvSpPr>
            <p:cNvPr id="11" name="淘宝-想搞设计PPT(倒卖必究)-11"/>
            <p:cNvSpPr/>
            <p:nvPr/>
          </p:nvSpPr>
          <p:spPr>
            <a:xfrm>
              <a:off x="7702939" y="3650499"/>
              <a:ext cx="774700" cy="774700"/>
            </a:xfrm>
            <a:prstGeom prst="roundRect">
              <a:avLst/>
            </a:prstGeom>
            <a:solidFill>
              <a:srgbClr val="15548D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grpSp>
          <p:nvGrpSpPr>
            <p:cNvPr id="16" name="íş1ïďè"/>
            <p:cNvGrpSpPr/>
            <p:nvPr/>
          </p:nvGrpSpPr>
          <p:grpSpPr>
            <a:xfrm>
              <a:off x="8496549" y="3566176"/>
              <a:ext cx="2108063" cy="944997"/>
              <a:chOff x="8496549" y="3566175"/>
              <a:chExt cx="2108063" cy="944997"/>
            </a:xfrm>
          </p:grpSpPr>
          <p:sp>
            <p:nvSpPr>
              <p:cNvPr id="22" name="淘宝-想搞设计PPT(倒卖必究)-22"/>
              <p:cNvSpPr/>
              <p:nvPr/>
            </p:nvSpPr>
            <p:spPr bwMode="auto">
              <a:xfrm>
                <a:off x="8496549" y="3953773"/>
                <a:ext cx="2108063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850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Double-click to enter text content. Double-click to enter text content.</a:t>
                </a:r>
                <a:endParaRPr lang="zh-CN" altLang="en-US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  <a:p>
                <a:pPr>
                  <a:lnSpc>
                    <a:spcPct val="150000"/>
                  </a:lnSpc>
                </a:pPr>
                <a:endParaRPr lang="zh-CN" altLang="en-US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23" name="淘宝-想搞设计PPT(倒卖必究)-23"/>
              <p:cNvSpPr txBox="1"/>
              <p:nvPr/>
            </p:nvSpPr>
            <p:spPr bwMode="auto">
              <a:xfrm>
                <a:off x="8496549" y="3566175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Text h</a:t>
                </a:r>
                <a:r>
                  <a:rPr lang="en-US" altLang="zh-CN" sz="1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 </a:t>
                </a:r>
                <a:r>
                  <a:rPr lang="en-US" altLang="zh-CN" sz="1800" b="1"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ere</a:t>
                </a:r>
                <a:endParaRPr lang="en-US" altLang="zh-CN" sz="1800" b="1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  <p:cxnSp>
          <p:nvCxnSpPr>
            <p:cNvPr id="19" name="淘宝-想搞设计PPT(倒卖必究)-19"/>
            <p:cNvCxnSpPr/>
            <p:nvPr/>
          </p:nvCxnSpPr>
          <p:spPr>
            <a:xfrm>
              <a:off x="8616000" y="4596829"/>
              <a:ext cx="1800000" cy="0"/>
            </a:xfrm>
            <a:prstGeom prst="line">
              <a:avLst/>
            </a:prstGeom>
            <a:ln w="3175" cap="rnd">
              <a:solidFill>
                <a:srgbClr val="D9D9D9"/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组合 40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42" name="淘宝-想搞设计PPT(倒卖必究)-42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43" name="淘宝-想搞设计PPT(倒卖必究)-43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淘宝-想搞设计PPT(倒卖必究)-44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45" name="淘宝-想搞设计PPT(倒卖必究)-45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46" name="淘宝-想搞设计PPT(倒卖必究)-46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淘宝-想搞设计PPT(倒卖必究)-47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48" name="淘宝-想搞设计PPT(倒卖必究)-48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淘宝-想搞设计PPT(倒卖必究)-49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研究成果</a:t>
              </a:r>
            </a:p>
          </p:txBody>
        </p:sp>
        <p:cxnSp>
          <p:nvCxnSpPr>
            <p:cNvPr id="50" name="淘宝-想搞设计PPT(倒卖必究)-50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淘宝-想搞设计PPT(倒卖必究)-51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54" name="Picture 53" descr="华中科技大学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53" name="淘宝-想搞设计PPT(倒卖必究)-53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淘宝-想搞设计PPT(倒卖必究)-1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4" name="淘宝-想搞设计PPT(倒卖必究)-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22</a:t>
            </a:fld>
            <a:endParaRPr lang="zh-CN" altLang="en-US"/>
          </a:p>
        </p:txBody>
      </p:sp>
      <p:sp>
        <p:nvSpPr>
          <p:cNvPr id="9" name="淘宝-想搞设计PPT(倒卖必究)-9"/>
          <p:cNvSpPr/>
          <p:nvPr/>
        </p:nvSpPr>
        <p:spPr>
          <a:xfrm>
            <a:off x="1157583" y="4653136"/>
            <a:ext cx="4320480" cy="504056"/>
          </a:xfrm>
          <a:prstGeom prst="roundRect">
            <a:avLst>
              <a:gd name="adj" fmla="val 50000"/>
            </a:avLst>
          </a:prstGeom>
          <a:solidFill>
            <a:srgbClr val="15548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anchor="ctr" anchorCtr="0" forceAA="0" compatLnSpc="1">
            <a:normAutofit lnSpcReduction="10000"/>
          </a:bodyPr>
          <a:lstStyle/>
          <a:p>
            <a:pPr algn="ctr"/>
            <a:r>
              <a:rPr lang="en-US" altLang="zh-CN" b="1" dirty="0" err="1">
                <a:solidFill>
                  <a:srgbClr val="F9F9F9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Te</a:t>
            </a:r>
            <a:r>
              <a:rPr lang="en-US" altLang="zh-CN" sz="100" b="1" dirty="0">
                <a:solidFill>
                  <a:srgbClr val="F9F9F9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b="1" dirty="0" err="1">
                <a:solidFill>
                  <a:srgbClr val="F9F9F9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xt</a:t>
            </a:r>
            <a:r>
              <a:rPr lang="en-US" altLang="zh-CN" b="1" dirty="0">
                <a:solidFill>
                  <a:srgbClr val="F9F9F9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here</a:t>
            </a:r>
            <a:endParaRPr lang="zh-CN" altLang="en-US" b="1" dirty="0">
              <a:solidFill>
                <a:srgbClr val="F9F9F9"/>
              </a:solidFill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0" name="淘宝-想搞设计PPT(倒卖必究)-10"/>
          <p:cNvSpPr/>
          <p:nvPr/>
        </p:nvSpPr>
        <p:spPr>
          <a:xfrm>
            <a:off x="6714467" y="4653136"/>
            <a:ext cx="4320480" cy="504056"/>
          </a:xfrm>
          <a:prstGeom prst="roundRect">
            <a:avLst>
              <a:gd name="adj" fmla="val 50000"/>
            </a:avLst>
          </a:prstGeom>
          <a:solidFill>
            <a:srgbClr val="7F7F7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anchor="ctr" anchorCtr="0" forceAA="0" compatLnSpc="1">
            <a:normAutofit lnSpcReduction="10000"/>
          </a:bodyPr>
          <a:lstStyle/>
          <a:p>
            <a:pPr algn="ctr"/>
            <a:r>
              <a:rPr lang="en-US" altLang="zh-CN" b="1" dirty="0" err="1">
                <a:solidFill>
                  <a:srgbClr val="F9F9F9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Te</a:t>
            </a:r>
            <a:r>
              <a:rPr lang="en-US" altLang="zh-CN" sz="100" b="1" dirty="0">
                <a:solidFill>
                  <a:srgbClr val="F9F9F9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b="1" dirty="0" err="1">
                <a:solidFill>
                  <a:srgbClr val="F9F9F9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xt</a:t>
            </a:r>
            <a:r>
              <a:rPr lang="en-US" altLang="zh-CN" b="1" dirty="0">
                <a:solidFill>
                  <a:srgbClr val="F9F9F9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here</a:t>
            </a:r>
            <a:endParaRPr lang="zh-CN" altLang="en-US" b="1" dirty="0">
              <a:solidFill>
                <a:srgbClr val="F9F9F9"/>
              </a:solidFill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1" name="淘宝-想搞设计PPT(倒卖必究)-11"/>
          <p:cNvSpPr/>
          <p:nvPr/>
        </p:nvSpPr>
        <p:spPr>
          <a:xfrm>
            <a:off x="1157583" y="5157199"/>
            <a:ext cx="4320480" cy="959447"/>
          </a:xfrm>
          <a:prstGeom prst="rect">
            <a:avLst/>
          </a:prstGeom>
        </p:spPr>
        <p:txBody>
          <a:bodyPr wrap="square" lIns="91440" tIns="45720" rIns="91440" bIns="4572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1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 Double-click to enter text content.</a:t>
            </a:r>
            <a:endParaRPr lang="zh-CN" altLang="en-US" sz="11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 algn="ctr">
              <a:lnSpc>
                <a:spcPct val="150000"/>
              </a:lnSpc>
            </a:pPr>
            <a:endParaRPr lang="zh-CN" altLang="en-US" sz="11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2" name="淘宝-想搞设计PPT(倒卖必究)-12"/>
          <p:cNvSpPr/>
          <p:nvPr/>
        </p:nvSpPr>
        <p:spPr>
          <a:xfrm>
            <a:off x="6714467" y="5157201"/>
            <a:ext cx="4320480" cy="959447"/>
          </a:xfrm>
          <a:prstGeom prst="rect">
            <a:avLst/>
          </a:prstGeom>
        </p:spPr>
        <p:txBody>
          <a:bodyPr wrap="square" lIns="91440" tIns="45720" rIns="91440" bIns="4572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1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 Double-click to enter text content.</a:t>
            </a:r>
            <a:endParaRPr lang="zh-CN" altLang="en-US" sz="11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 algn="ctr">
              <a:lnSpc>
                <a:spcPct val="150000"/>
              </a:lnSpc>
            </a:pPr>
            <a:endParaRPr lang="zh-CN" altLang="en-US" sz="11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5" name="淘宝-想搞设计PPT(倒卖必究)-5"/>
          <p:cNvSpPr txBox="1"/>
          <p:nvPr/>
        </p:nvSpPr>
        <p:spPr>
          <a:xfrm>
            <a:off x="2848411" y="1520505"/>
            <a:ext cx="942540" cy="360605"/>
          </a:xfrm>
          <a:prstGeom prst="rect">
            <a:avLst/>
          </a:prstGeom>
          <a:noFill/>
        </p:spPr>
        <p:txBody>
          <a:bodyPr wrap="none" lIns="91422" tIns="45711" rIns="91422" bIns="45711">
            <a:prstTxWarp prst="textPlain">
              <a:avLst/>
            </a:prstTxWarp>
            <a:normAutofit fontScale="40000" lnSpcReduction="20000"/>
          </a:bodyPr>
          <a:lstStyle/>
          <a:p>
            <a:r>
              <a:rPr lang="en-US" sz="5400" dirty="0">
                <a:solidFill>
                  <a:srgbClr val="15548D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7 1%</a:t>
            </a:r>
            <a:r>
              <a:rPr lang="en-US" sz="100" dirty="0">
                <a:solidFill>
                  <a:srgbClr val="15548D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/>
            </a:r>
            <a:r>
              <a:rPr lang="en-US" sz="5400" dirty="0">
                <a:solidFill>
                  <a:srgbClr val="15548D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/>
            </a:r>
          </a:p>
        </p:txBody>
      </p:sp>
      <p:sp>
        <p:nvSpPr>
          <p:cNvPr id="6" name="淘宝-想搞设计PPT(倒卖必究)-6"/>
          <p:cNvSpPr txBox="1"/>
          <p:nvPr/>
        </p:nvSpPr>
        <p:spPr>
          <a:xfrm>
            <a:off x="8403437" y="1520505"/>
            <a:ext cx="942540" cy="436094"/>
          </a:xfrm>
          <a:prstGeom prst="rect">
            <a:avLst/>
          </a:prstGeom>
          <a:noFill/>
        </p:spPr>
        <p:txBody>
          <a:bodyPr wrap="none" lIns="91422" tIns="45711" rIns="91422" bIns="45711">
            <a:prstTxWarp prst="textPlain">
              <a:avLst/>
            </a:prstTxWarp>
            <a:normAutofit fontScale="47500" lnSpcReduction="20000"/>
          </a:bodyPr>
          <a:lstStyle/>
          <a:p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2</a:t>
            </a:r>
            <a:r>
              <a:rPr lang="en-US" sz="1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sz="5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9%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17" name="淘宝-想搞设计PPT(倒卖必究)-17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21" name="淘宝-想搞设计PPT(倒卖必究)-21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淘宝-想搞设计PPT(倒卖必究)-22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23" name="淘宝-想搞设计PPT(倒卖必究)-23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24" name="淘宝-想搞设计PPT(倒卖必究)-24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淘宝-想搞设计PPT(倒卖必究)-25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26" name="淘宝-想搞设计PPT(倒卖必究)-26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淘宝-想搞设计PPT(倒卖必究)-27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研究成果</a:t>
              </a:r>
            </a:p>
          </p:txBody>
        </p:sp>
        <p:cxnSp>
          <p:nvCxnSpPr>
            <p:cNvPr id="28" name="淘宝-想搞设计PPT(倒卖必究)-28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淘宝-想搞设计PPT(倒卖必究)-29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34" name="Picture 33" descr="华中科技大学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31" name="淘宝-想搞设计PPT(倒卖必究)-31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5" name="Picture 34" descr="6674524421d8430fbfe30c97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4007" y="2170988"/>
            <a:ext cx="3507632" cy="2192270"/>
          </a:xfrm>
          <a:prstGeom prst="rect">
            <a:avLst/>
          </a:prstGeom>
        </p:spPr>
      </p:pic>
      <p:pic>
        <p:nvPicPr>
          <p:cNvPr id="36" name="Picture 35" descr="667452422bad5167e88f6f1c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67340" y="2170988"/>
            <a:ext cx="3507632" cy="219227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2000">
        <p14:prism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  <p:bldP spid="5" grpId="0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-446406" y="642572"/>
            <a:ext cx="12922080" cy="8418619"/>
            <a:chOff x="161718" y="1144703"/>
            <a:chExt cx="12895588" cy="8401360"/>
          </a:xfrm>
        </p:grpSpPr>
        <p:pic>
          <p:nvPicPr>
            <p:cNvPr id="56" name="Picture 55" descr="66745246d1a910965bb48ee1.jp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3895" y="1829966"/>
              <a:ext cx="12229811" cy="7643633"/>
            </a:xfrm>
            <a:prstGeom prst="rect">
              <a:avLst/>
            </a:prstGeom>
          </p:spPr>
        </p:pic>
        <p:sp>
          <p:nvSpPr>
            <p:cNvPr id="49" name="淘宝-想搞设计PPT(倒卖必究)-49"/>
            <p:cNvSpPr/>
            <p:nvPr/>
          </p:nvSpPr>
          <p:spPr>
            <a:xfrm>
              <a:off x="161718" y="6620090"/>
              <a:ext cx="12895588" cy="29259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淘宝-想搞设计PPT(倒卖必究)-50"/>
            <p:cNvSpPr/>
            <p:nvPr/>
          </p:nvSpPr>
          <p:spPr>
            <a:xfrm>
              <a:off x="340786" y="1144703"/>
              <a:ext cx="12442920" cy="38252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淘宝-想搞设计PPT(倒卖必究)-25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" name="淘宝-想搞设计PPT(倒卖必究)-2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23</a:t>
            </a:fld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664397" y="1621250"/>
            <a:ext cx="10700475" cy="412880"/>
            <a:chOff x="664397" y="1621250"/>
            <a:chExt cx="10700475" cy="412880"/>
          </a:xfrm>
        </p:grpSpPr>
        <p:cxnSp>
          <p:nvCxnSpPr>
            <p:cNvPr id="23" name="淘宝-想搞设计PPT(倒卖必究)-23"/>
            <p:cNvCxnSpPr/>
            <p:nvPr/>
          </p:nvCxnSpPr>
          <p:spPr>
            <a:xfrm>
              <a:off x="664397" y="1827690"/>
              <a:ext cx="10700475" cy="0"/>
            </a:xfrm>
            <a:prstGeom prst="line">
              <a:avLst/>
            </a:prstGeom>
            <a:solidFill>
              <a:srgbClr val="3D5AF1"/>
            </a:solidFill>
            <a:ln w="3175"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淘宝-想搞设计PPT(倒卖必究)-24"/>
            <p:cNvSpPr txBox="1"/>
            <p:nvPr/>
          </p:nvSpPr>
          <p:spPr bwMode="auto">
            <a:xfrm>
              <a:off x="5358010" y="1621250"/>
              <a:ext cx="1259999" cy="412880"/>
            </a:xfrm>
            <a:prstGeom prst="rect">
              <a:avLst/>
            </a:prstGeom>
            <a:solidFill>
              <a:srgbClr val="15548D"/>
            </a:solidFill>
            <a:ln>
              <a:noFill/>
            </a:ln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h</a:t>
              </a:r>
              <a:r>
                <a:rPr lang="en-US" altLang="zh-CN" sz="1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8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ere</a:t>
              </a:r>
            </a:p>
          </p:txBody>
        </p:sp>
      </p:grpSp>
      <p:sp>
        <p:nvSpPr>
          <p:cNvPr id="10" name="淘宝-想搞设计PPT(倒卖必究)-10"/>
          <p:cNvSpPr/>
          <p:nvPr/>
        </p:nvSpPr>
        <p:spPr bwMode="auto">
          <a:xfrm>
            <a:off x="2529949" y="2306903"/>
            <a:ext cx="7132103" cy="1599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200000"/>
              </a:lnSpc>
            </a:pPr>
            <a:r>
              <a:rPr lang="en-US" altLang="zh-CN" sz="12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 Double-click to enter text </a:t>
            </a:r>
            <a:r>
              <a:rPr lang="en-US" altLang="zh-CN" sz="1200" dirty="0" err="1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content.Double</a:t>
            </a:r>
            <a:r>
              <a:rPr lang="en-US" altLang="zh-CN" sz="12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-click to enter text content. Double-click to enter text </a:t>
            </a:r>
            <a:r>
              <a:rPr lang="en-US" altLang="zh-CN" sz="1200" dirty="0" err="1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content.Double</a:t>
            </a:r>
            <a:r>
              <a:rPr lang="en-US" altLang="zh-CN" sz="12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-click to enter text content. Double-click to enter text </a:t>
            </a:r>
            <a:r>
              <a:rPr lang="en-US" altLang="zh-CN" sz="1200" dirty="0" err="1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content.Double</a:t>
            </a:r>
            <a:r>
              <a:rPr lang="en-US" altLang="zh-CN" sz="12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-click to enter text content. Double-click to enter text content.</a:t>
            </a:r>
            <a:endParaRPr lang="zh-CN" altLang="en-US" sz="12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 algn="ctr">
              <a:lnSpc>
                <a:spcPct val="200000"/>
              </a:lnSpc>
            </a:pPr>
            <a:endParaRPr lang="zh-CN" altLang="en-US" sz="12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53" name="淘宝-想搞设计PPT(倒卖必究)-53"/>
          <p:cNvSpPr/>
          <p:nvPr/>
        </p:nvSpPr>
        <p:spPr>
          <a:xfrm rot="5400000">
            <a:off x="6655783" y="4018788"/>
            <a:ext cx="1653503" cy="2572606"/>
          </a:xfrm>
          <a:prstGeom prst="rect">
            <a:avLst/>
          </a:prstGeom>
          <a:gradFill flip="none" rotWithShape="1">
            <a:gsLst>
              <a:gs pos="5000">
                <a:srgbClr val="0F4571"/>
              </a:gs>
              <a:gs pos="100000">
                <a:srgbClr val="0F457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淘宝-想搞设计PPT(倒卖必究)-51"/>
          <p:cNvSpPr/>
          <p:nvPr/>
        </p:nvSpPr>
        <p:spPr>
          <a:xfrm rot="5400000">
            <a:off x="1196956" y="4016153"/>
            <a:ext cx="1653503" cy="2572606"/>
          </a:xfrm>
          <a:prstGeom prst="rect">
            <a:avLst/>
          </a:prstGeom>
          <a:gradFill flip="none" rotWithShape="1">
            <a:gsLst>
              <a:gs pos="5000">
                <a:srgbClr val="0F4571"/>
              </a:gs>
              <a:gs pos="100000">
                <a:srgbClr val="0F457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淘宝-想搞设计PPT(倒卖必究)-52"/>
          <p:cNvSpPr/>
          <p:nvPr/>
        </p:nvSpPr>
        <p:spPr>
          <a:xfrm rot="5400000">
            <a:off x="3931114" y="4014407"/>
            <a:ext cx="1653503" cy="2572606"/>
          </a:xfrm>
          <a:prstGeom prst="rect">
            <a:avLst/>
          </a:prstGeom>
          <a:gradFill flip="none" rotWithShape="1">
            <a:gsLst>
              <a:gs pos="5000">
                <a:srgbClr val="0F4571"/>
              </a:gs>
              <a:gs pos="100000">
                <a:srgbClr val="0F457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4" name="淘宝-想搞设计PPT(倒卖必究)-54"/>
          <p:cNvSpPr/>
          <p:nvPr/>
        </p:nvSpPr>
        <p:spPr>
          <a:xfrm rot="5400000">
            <a:off x="9404390" y="4016154"/>
            <a:ext cx="1653503" cy="2572606"/>
          </a:xfrm>
          <a:prstGeom prst="rect">
            <a:avLst/>
          </a:prstGeom>
          <a:gradFill flip="none" rotWithShape="1">
            <a:gsLst>
              <a:gs pos="5000">
                <a:srgbClr val="0F4571"/>
              </a:gs>
              <a:gs pos="100000">
                <a:srgbClr val="0F457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1" name="ïṧlîďê"/>
          <p:cNvGrpSpPr/>
          <p:nvPr/>
        </p:nvGrpSpPr>
        <p:grpSpPr>
          <a:xfrm>
            <a:off x="729803" y="4728780"/>
            <a:ext cx="2561940" cy="1126141"/>
            <a:chOff x="729803" y="4787803"/>
            <a:chExt cx="2561940" cy="1126141"/>
          </a:xfrm>
        </p:grpSpPr>
        <p:sp>
          <p:nvSpPr>
            <p:cNvPr id="21" name="淘宝-想搞设计PPT(倒卖必究)-21"/>
            <p:cNvSpPr/>
            <p:nvPr/>
          </p:nvSpPr>
          <p:spPr>
            <a:xfrm>
              <a:off x="1626059" y="4787803"/>
              <a:ext cx="769429" cy="503300"/>
            </a:xfrm>
            <a:custGeom>
              <a:avLst/>
              <a:gdLst>
                <a:gd name="T0" fmla="*/ 2907 w 3311"/>
                <a:gd name="T1" fmla="*/ 0 h 2169"/>
                <a:gd name="T2" fmla="*/ 2503 w 3311"/>
                <a:gd name="T3" fmla="*/ 404 h 2169"/>
                <a:gd name="T4" fmla="*/ 2563 w 3311"/>
                <a:gd name="T5" fmla="*/ 616 h 2169"/>
                <a:gd name="T6" fmla="*/ 2175 w 3311"/>
                <a:gd name="T7" fmla="*/ 1061 h 2169"/>
                <a:gd name="T8" fmla="*/ 1999 w 3311"/>
                <a:gd name="T9" fmla="*/ 1021 h 2169"/>
                <a:gd name="T10" fmla="*/ 1776 w 3311"/>
                <a:gd name="T11" fmla="*/ 1088 h 2169"/>
                <a:gd name="T12" fmla="*/ 1565 w 3311"/>
                <a:gd name="T13" fmla="*/ 908 h 2169"/>
                <a:gd name="T14" fmla="*/ 1594 w 3311"/>
                <a:gd name="T15" fmla="*/ 756 h 2169"/>
                <a:gd name="T16" fmla="*/ 1190 w 3311"/>
                <a:gd name="T17" fmla="*/ 352 h 2169"/>
                <a:gd name="T18" fmla="*/ 786 w 3311"/>
                <a:gd name="T19" fmla="*/ 756 h 2169"/>
                <a:gd name="T20" fmla="*/ 856 w 3311"/>
                <a:gd name="T21" fmla="*/ 983 h 2169"/>
                <a:gd name="T22" fmla="*/ 545 w 3311"/>
                <a:gd name="T23" fmla="*/ 1386 h 2169"/>
                <a:gd name="T24" fmla="*/ 404 w 3311"/>
                <a:gd name="T25" fmla="*/ 1361 h 2169"/>
                <a:gd name="T26" fmla="*/ 0 w 3311"/>
                <a:gd name="T27" fmla="*/ 1765 h 2169"/>
                <a:gd name="T28" fmla="*/ 404 w 3311"/>
                <a:gd name="T29" fmla="*/ 2169 h 2169"/>
                <a:gd name="T30" fmla="*/ 808 w 3311"/>
                <a:gd name="T31" fmla="*/ 1765 h 2169"/>
                <a:gd name="T32" fmla="*/ 735 w 3311"/>
                <a:gd name="T33" fmla="*/ 1533 h 2169"/>
                <a:gd name="T34" fmla="*/ 1044 w 3311"/>
                <a:gd name="T35" fmla="*/ 1132 h 2169"/>
                <a:gd name="T36" fmla="*/ 1190 w 3311"/>
                <a:gd name="T37" fmla="*/ 1160 h 2169"/>
                <a:gd name="T38" fmla="*/ 1412 w 3311"/>
                <a:gd name="T39" fmla="*/ 1093 h 2169"/>
                <a:gd name="T40" fmla="*/ 1624 w 3311"/>
                <a:gd name="T41" fmla="*/ 1274 h 2169"/>
                <a:gd name="T42" fmla="*/ 1595 w 3311"/>
                <a:gd name="T43" fmla="*/ 1425 h 2169"/>
                <a:gd name="T44" fmla="*/ 1999 w 3311"/>
                <a:gd name="T45" fmla="*/ 1829 h 2169"/>
                <a:gd name="T46" fmla="*/ 2403 w 3311"/>
                <a:gd name="T47" fmla="*/ 1425 h 2169"/>
                <a:gd name="T48" fmla="*/ 2350 w 3311"/>
                <a:gd name="T49" fmla="*/ 1225 h 2169"/>
                <a:gd name="T50" fmla="*/ 2744 w 3311"/>
                <a:gd name="T51" fmla="*/ 773 h 2169"/>
                <a:gd name="T52" fmla="*/ 2907 w 3311"/>
                <a:gd name="T53" fmla="*/ 808 h 2169"/>
                <a:gd name="T54" fmla="*/ 3311 w 3311"/>
                <a:gd name="T55" fmla="*/ 404 h 2169"/>
                <a:gd name="T56" fmla="*/ 2907 w 3311"/>
                <a:gd name="T57" fmla="*/ 0 h 2169"/>
                <a:gd name="T58" fmla="*/ 2907 w 3311"/>
                <a:gd name="T59" fmla="*/ 568 h 2169"/>
                <a:gd name="T60" fmla="*/ 2743 w 3311"/>
                <a:gd name="T61" fmla="*/ 404 h 2169"/>
                <a:gd name="T62" fmla="*/ 2907 w 3311"/>
                <a:gd name="T63" fmla="*/ 240 h 2169"/>
                <a:gd name="T64" fmla="*/ 3071 w 3311"/>
                <a:gd name="T65" fmla="*/ 404 h 2169"/>
                <a:gd name="T66" fmla="*/ 2907 w 3311"/>
                <a:gd name="T67" fmla="*/ 568 h 2169"/>
                <a:gd name="T68" fmla="*/ 1999 w 3311"/>
                <a:gd name="T69" fmla="*/ 1589 h 2169"/>
                <a:gd name="T70" fmla="*/ 1835 w 3311"/>
                <a:gd name="T71" fmla="*/ 1425 h 2169"/>
                <a:gd name="T72" fmla="*/ 1999 w 3311"/>
                <a:gd name="T73" fmla="*/ 1261 h 2169"/>
                <a:gd name="T74" fmla="*/ 2163 w 3311"/>
                <a:gd name="T75" fmla="*/ 1425 h 2169"/>
                <a:gd name="T76" fmla="*/ 1999 w 3311"/>
                <a:gd name="T77" fmla="*/ 1589 h 2169"/>
                <a:gd name="T78" fmla="*/ 1190 w 3311"/>
                <a:gd name="T79" fmla="*/ 920 h 2169"/>
                <a:gd name="T80" fmla="*/ 1026 w 3311"/>
                <a:gd name="T81" fmla="*/ 756 h 2169"/>
                <a:gd name="T82" fmla="*/ 1190 w 3311"/>
                <a:gd name="T83" fmla="*/ 592 h 2169"/>
                <a:gd name="T84" fmla="*/ 1354 w 3311"/>
                <a:gd name="T85" fmla="*/ 756 h 2169"/>
                <a:gd name="T86" fmla="*/ 1190 w 3311"/>
                <a:gd name="T87" fmla="*/ 920 h 2169"/>
                <a:gd name="T88" fmla="*/ 568 w 3311"/>
                <a:gd name="T89" fmla="*/ 1765 h 2169"/>
                <a:gd name="T90" fmla="*/ 404 w 3311"/>
                <a:gd name="T91" fmla="*/ 1929 h 2169"/>
                <a:gd name="T92" fmla="*/ 240 w 3311"/>
                <a:gd name="T93" fmla="*/ 1765 h 2169"/>
                <a:gd name="T94" fmla="*/ 404 w 3311"/>
                <a:gd name="T95" fmla="*/ 1601 h 2169"/>
                <a:gd name="T96" fmla="*/ 568 w 3311"/>
                <a:gd name="T97" fmla="*/ 1765 h 2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11" h="2169">
                  <a:moveTo>
                    <a:pt x="2907" y="0"/>
                  </a:moveTo>
                  <a:cubicBezTo>
                    <a:pt x="2684" y="0"/>
                    <a:pt x="2503" y="181"/>
                    <a:pt x="2503" y="404"/>
                  </a:cubicBezTo>
                  <a:cubicBezTo>
                    <a:pt x="2503" y="481"/>
                    <a:pt x="2525" y="554"/>
                    <a:pt x="2563" y="616"/>
                  </a:cubicBezTo>
                  <a:lnTo>
                    <a:pt x="2175" y="1061"/>
                  </a:lnTo>
                  <a:cubicBezTo>
                    <a:pt x="2122" y="1036"/>
                    <a:pt x="2062" y="1021"/>
                    <a:pt x="1999" y="1021"/>
                  </a:cubicBezTo>
                  <a:cubicBezTo>
                    <a:pt x="1917" y="1021"/>
                    <a:pt x="1840" y="1046"/>
                    <a:pt x="1776" y="1088"/>
                  </a:cubicBezTo>
                  <a:lnTo>
                    <a:pt x="1565" y="908"/>
                  </a:lnTo>
                  <a:cubicBezTo>
                    <a:pt x="1584" y="861"/>
                    <a:pt x="1594" y="809"/>
                    <a:pt x="1594" y="756"/>
                  </a:cubicBezTo>
                  <a:cubicBezTo>
                    <a:pt x="1594" y="533"/>
                    <a:pt x="1413" y="352"/>
                    <a:pt x="1190" y="352"/>
                  </a:cubicBezTo>
                  <a:cubicBezTo>
                    <a:pt x="968" y="352"/>
                    <a:pt x="786" y="533"/>
                    <a:pt x="786" y="756"/>
                  </a:cubicBezTo>
                  <a:cubicBezTo>
                    <a:pt x="786" y="840"/>
                    <a:pt x="812" y="918"/>
                    <a:pt x="856" y="983"/>
                  </a:cubicBezTo>
                  <a:lnTo>
                    <a:pt x="545" y="1386"/>
                  </a:lnTo>
                  <a:cubicBezTo>
                    <a:pt x="501" y="1370"/>
                    <a:pt x="454" y="1361"/>
                    <a:pt x="404" y="1361"/>
                  </a:cubicBezTo>
                  <a:cubicBezTo>
                    <a:pt x="181" y="1361"/>
                    <a:pt x="0" y="1542"/>
                    <a:pt x="0" y="1765"/>
                  </a:cubicBezTo>
                  <a:cubicBezTo>
                    <a:pt x="0" y="1988"/>
                    <a:pt x="181" y="2169"/>
                    <a:pt x="404" y="2169"/>
                  </a:cubicBezTo>
                  <a:cubicBezTo>
                    <a:pt x="627" y="2169"/>
                    <a:pt x="808" y="1988"/>
                    <a:pt x="808" y="1765"/>
                  </a:cubicBezTo>
                  <a:cubicBezTo>
                    <a:pt x="808" y="1679"/>
                    <a:pt x="781" y="1599"/>
                    <a:pt x="735" y="1533"/>
                  </a:cubicBezTo>
                  <a:lnTo>
                    <a:pt x="1044" y="1132"/>
                  </a:lnTo>
                  <a:cubicBezTo>
                    <a:pt x="1090" y="1150"/>
                    <a:pt x="1139" y="1160"/>
                    <a:pt x="1190" y="1160"/>
                  </a:cubicBezTo>
                  <a:cubicBezTo>
                    <a:pt x="1272" y="1160"/>
                    <a:pt x="1349" y="1135"/>
                    <a:pt x="1412" y="1093"/>
                  </a:cubicBezTo>
                  <a:lnTo>
                    <a:pt x="1624" y="1274"/>
                  </a:lnTo>
                  <a:cubicBezTo>
                    <a:pt x="1606" y="1321"/>
                    <a:pt x="1595" y="1372"/>
                    <a:pt x="1595" y="1425"/>
                  </a:cubicBezTo>
                  <a:cubicBezTo>
                    <a:pt x="1595" y="1648"/>
                    <a:pt x="1776" y="1829"/>
                    <a:pt x="1999" y="1829"/>
                  </a:cubicBezTo>
                  <a:cubicBezTo>
                    <a:pt x="2222" y="1829"/>
                    <a:pt x="2403" y="1648"/>
                    <a:pt x="2403" y="1425"/>
                  </a:cubicBezTo>
                  <a:cubicBezTo>
                    <a:pt x="2403" y="1352"/>
                    <a:pt x="2384" y="1284"/>
                    <a:pt x="2350" y="1225"/>
                  </a:cubicBezTo>
                  <a:lnTo>
                    <a:pt x="2744" y="773"/>
                  </a:lnTo>
                  <a:cubicBezTo>
                    <a:pt x="2794" y="795"/>
                    <a:pt x="2849" y="808"/>
                    <a:pt x="2907" y="808"/>
                  </a:cubicBezTo>
                  <a:cubicBezTo>
                    <a:pt x="3130" y="808"/>
                    <a:pt x="3311" y="627"/>
                    <a:pt x="3311" y="404"/>
                  </a:cubicBezTo>
                  <a:cubicBezTo>
                    <a:pt x="3311" y="181"/>
                    <a:pt x="3130" y="0"/>
                    <a:pt x="2907" y="0"/>
                  </a:cubicBezTo>
                  <a:close/>
                  <a:moveTo>
                    <a:pt x="2907" y="568"/>
                  </a:moveTo>
                  <a:cubicBezTo>
                    <a:pt x="2816" y="568"/>
                    <a:pt x="2743" y="494"/>
                    <a:pt x="2743" y="404"/>
                  </a:cubicBezTo>
                  <a:cubicBezTo>
                    <a:pt x="2743" y="313"/>
                    <a:pt x="2816" y="240"/>
                    <a:pt x="2907" y="240"/>
                  </a:cubicBezTo>
                  <a:cubicBezTo>
                    <a:pt x="2997" y="240"/>
                    <a:pt x="3071" y="313"/>
                    <a:pt x="3071" y="404"/>
                  </a:cubicBezTo>
                  <a:cubicBezTo>
                    <a:pt x="3071" y="494"/>
                    <a:pt x="2997" y="568"/>
                    <a:pt x="2907" y="568"/>
                  </a:cubicBezTo>
                  <a:close/>
                  <a:moveTo>
                    <a:pt x="1999" y="1589"/>
                  </a:moveTo>
                  <a:cubicBezTo>
                    <a:pt x="1909" y="1589"/>
                    <a:pt x="1835" y="1516"/>
                    <a:pt x="1835" y="1425"/>
                  </a:cubicBezTo>
                  <a:cubicBezTo>
                    <a:pt x="1835" y="1335"/>
                    <a:pt x="1909" y="1261"/>
                    <a:pt x="1999" y="1261"/>
                  </a:cubicBezTo>
                  <a:cubicBezTo>
                    <a:pt x="2089" y="1261"/>
                    <a:pt x="2163" y="1335"/>
                    <a:pt x="2163" y="1425"/>
                  </a:cubicBezTo>
                  <a:cubicBezTo>
                    <a:pt x="2163" y="1516"/>
                    <a:pt x="2089" y="1589"/>
                    <a:pt x="1999" y="1589"/>
                  </a:cubicBezTo>
                  <a:close/>
                  <a:moveTo>
                    <a:pt x="1190" y="920"/>
                  </a:moveTo>
                  <a:cubicBezTo>
                    <a:pt x="1100" y="920"/>
                    <a:pt x="1026" y="846"/>
                    <a:pt x="1026" y="756"/>
                  </a:cubicBezTo>
                  <a:cubicBezTo>
                    <a:pt x="1026" y="665"/>
                    <a:pt x="1100" y="592"/>
                    <a:pt x="1190" y="592"/>
                  </a:cubicBezTo>
                  <a:cubicBezTo>
                    <a:pt x="1281" y="592"/>
                    <a:pt x="1354" y="665"/>
                    <a:pt x="1354" y="756"/>
                  </a:cubicBezTo>
                  <a:cubicBezTo>
                    <a:pt x="1354" y="846"/>
                    <a:pt x="1281" y="920"/>
                    <a:pt x="1190" y="920"/>
                  </a:cubicBezTo>
                  <a:close/>
                  <a:moveTo>
                    <a:pt x="568" y="1765"/>
                  </a:moveTo>
                  <a:cubicBezTo>
                    <a:pt x="568" y="1855"/>
                    <a:pt x="494" y="1929"/>
                    <a:pt x="404" y="1929"/>
                  </a:cubicBezTo>
                  <a:cubicBezTo>
                    <a:pt x="314" y="1929"/>
                    <a:pt x="240" y="1855"/>
                    <a:pt x="240" y="1765"/>
                  </a:cubicBezTo>
                  <a:cubicBezTo>
                    <a:pt x="240" y="1675"/>
                    <a:pt x="314" y="1601"/>
                    <a:pt x="404" y="1601"/>
                  </a:cubicBezTo>
                  <a:cubicBezTo>
                    <a:pt x="494" y="1601"/>
                    <a:pt x="568" y="1675"/>
                    <a:pt x="568" y="17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sz="9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2" name="淘宝-想搞设计PPT(倒卖必究)-22"/>
            <p:cNvSpPr txBox="1"/>
            <p:nvPr/>
          </p:nvSpPr>
          <p:spPr bwMode="auto">
            <a:xfrm>
              <a:off x="729803" y="5363716"/>
              <a:ext cx="2561940" cy="5502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H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ere</a:t>
              </a:r>
              <a:endParaRPr lang="en-US" altLang="zh-CN" sz="16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12" name="íşľîḑè"/>
          <p:cNvGrpSpPr/>
          <p:nvPr/>
        </p:nvGrpSpPr>
        <p:grpSpPr>
          <a:xfrm>
            <a:off x="3440251" y="4728780"/>
            <a:ext cx="2561940" cy="1126141"/>
            <a:chOff x="729803" y="4787803"/>
            <a:chExt cx="2561940" cy="1126141"/>
          </a:xfrm>
        </p:grpSpPr>
        <p:sp>
          <p:nvSpPr>
            <p:cNvPr id="19" name="淘宝-想搞设计PPT(倒卖必究)-19"/>
            <p:cNvSpPr/>
            <p:nvPr/>
          </p:nvSpPr>
          <p:spPr>
            <a:xfrm>
              <a:off x="1626059" y="4787803"/>
              <a:ext cx="769429" cy="503300"/>
            </a:xfrm>
            <a:custGeom>
              <a:avLst/>
              <a:gdLst>
                <a:gd name="T0" fmla="*/ 2907 w 3311"/>
                <a:gd name="T1" fmla="*/ 0 h 2169"/>
                <a:gd name="T2" fmla="*/ 2503 w 3311"/>
                <a:gd name="T3" fmla="*/ 404 h 2169"/>
                <a:gd name="T4" fmla="*/ 2563 w 3311"/>
                <a:gd name="T5" fmla="*/ 616 h 2169"/>
                <a:gd name="T6" fmla="*/ 2175 w 3311"/>
                <a:gd name="T7" fmla="*/ 1061 h 2169"/>
                <a:gd name="T8" fmla="*/ 1999 w 3311"/>
                <a:gd name="T9" fmla="*/ 1021 h 2169"/>
                <a:gd name="T10" fmla="*/ 1776 w 3311"/>
                <a:gd name="T11" fmla="*/ 1088 h 2169"/>
                <a:gd name="T12" fmla="*/ 1565 w 3311"/>
                <a:gd name="T13" fmla="*/ 908 h 2169"/>
                <a:gd name="T14" fmla="*/ 1594 w 3311"/>
                <a:gd name="T15" fmla="*/ 756 h 2169"/>
                <a:gd name="T16" fmla="*/ 1190 w 3311"/>
                <a:gd name="T17" fmla="*/ 352 h 2169"/>
                <a:gd name="T18" fmla="*/ 786 w 3311"/>
                <a:gd name="T19" fmla="*/ 756 h 2169"/>
                <a:gd name="T20" fmla="*/ 856 w 3311"/>
                <a:gd name="T21" fmla="*/ 983 h 2169"/>
                <a:gd name="T22" fmla="*/ 545 w 3311"/>
                <a:gd name="T23" fmla="*/ 1386 h 2169"/>
                <a:gd name="T24" fmla="*/ 404 w 3311"/>
                <a:gd name="T25" fmla="*/ 1361 h 2169"/>
                <a:gd name="T26" fmla="*/ 0 w 3311"/>
                <a:gd name="T27" fmla="*/ 1765 h 2169"/>
                <a:gd name="T28" fmla="*/ 404 w 3311"/>
                <a:gd name="T29" fmla="*/ 2169 h 2169"/>
                <a:gd name="T30" fmla="*/ 808 w 3311"/>
                <a:gd name="T31" fmla="*/ 1765 h 2169"/>
                <a:gd name="T32" fmla="*/ 735 w 3311"/>
                <a:gd name="T33" fmla="*/ 1533 h 2169"/>
                <a:gd name="T34" fmla="*/ 1044 w 3311"/>
                <a:gd name="T35" fmla="*/ 1132 h 2169"/>
                <a:gd name="T36" fmla="*/ 1190 w 3311"/>
                <a:gd name="T37" fmla="*/ 1160 h 2169"/>
                <a:gd name="T38" fmla="*/ 1412 w 3311"/>
                <a:gd name="T39" fmla="*/ 1093 h 2169"/>
                <a:gd name="T40" fmla="*/ 1624 w 3311"/>
                <a:gd name="T41" fmla="*/ 1274 h 2169"/>
                <a:gd name="T42" fmla="*/ 1595 w 3311"/>
                <a:gd name="T43" fmla="*/ 1425 h 2169"/>
                <a:gd name="T44" fmla="*/ 1999 w 3311"/>
                <a:gd name="T45" fmla="*/ 1829 h 2169"/>
                <a:gd name="T46" fmla="*/ 2403 w 3311"/>
                <a:gd name="T47" fmla="*/ 1425 h 2169"/>
                <a:gd name="T48" fmla="*/ 2350 w 3311"/>
                <a:gd name="T49" fmla="*/ 1225 h 2169"/>
                <a:gd name="T50" fmla="*/ 2744 w 3311"/>
                <a:gd name="T51" fmla="*/ 773 h 2169"/>
                <a:gd name="T52" fmla="*/ 2907 w 3311"/>
                <a:gd name="T53" fmla="*/ 808 h 2169"/>
                <a:gd name="T54" fmla="*/ 3311 w 3311"/>
                <a:gd name="T55" fmla="*/ 404 h 2169"/>
                <a:gd name="T56" fmla="*/ 2907 w 3311"/>
                <a:gd name="T57" fmla="*/ 0 h 2169"/>
                <a:gd name="T58" fmla="*/ 2907 w 3311"/>
                <a:gd name="T59" fmla="*/ 568 h 2169"/>
                <a:gd name="T60" fmla="*/ 2743 w 3311"/>
                <a:gd name="T61" fmla="*/ 404 h 2169"/>
                <a:gd name="T62" fmla="*/ 2907 w 3311"/>
                <a:gd name="T63" fmla="*/ 240 h 2169"/>
                <a:gd name="T64" fmla="*/ 3071 w 3311"/>
                <a:gd name="T65" fmla="*/ 404 h 2169"/>
                <a:gd name="T66" fmla="*/ 2907 w 3311"/>
                <a:gd name="T67" fmla="*/ 568 h 2169"/>
                <a:gd name="T68" fmla="*/ 1999 w 3311"/>
                <a:gd name="T69" fmla="*/ 1589 h 2169"/>
                <a:gd name="T70" fmla="*/ 1835 w 3311"/>
                <a:gd name="T71" fmla="*/ 1425 h 2169"/>
                <a:gd name="T72" fmla="*/ 1999 w 3311"/>
                <a:gd name="T73" fmla="*/ 1261 h 2169"/>
                <a:gd name="T74" fmla="*/ 2163 w 3311"/>
                <a:gd name="T75" fmla="*/ 1425 h 2169"/>
                <a:gd name="T76" fmla="*/ 1999 w 3311"/>
                <a:gd name="T77" fmla="*/ 1589 h 2169"/>
                <a:gd name="T78" fmla="*/ 1190 w 3311"/>
                <a:gd name="T79" fmla="*/ 920 h 2169"/>
                <a:gd name="T80" fmla="*/ 1026 w 3311"/>
                <a:gd name="T81" fmla="*/ 756 h 2169"/>
                <a:gd name="T82" fmla="*/ 1190 w 3311"/>
                <a:gd name="T83" fmla="*/ 592 h 2169"/>
                <a:gd name="T84" fmla="*/ 1354 w 3311"/>
                <a:gd name="T85" fmla="*/ 756 h 2169"/>
                <a:gd name="T86" fmla="*/ 1190 w 3311"/>
                <a:gd name="T87" fmla="*/ 920 h 2169"/>
                <a:gd name="T88" fmla="*/ 568 w 3311"/>
                <a:gd name="T89" fmla="*/ 1765 h 2169"/>
                <a:gd name="T90" fmla="*/ 404 w 3311"/>
                <a:gd name="T91" fmla="*/ 1929 h 2169"/>
                <a:gd name="T92" fmla="*/ 240 w 3311"/>
                <a:gd name="T93" fmla="*/ 1765 h 2169"/>
                <a:gd name="T94" fmla="*/ 404 w 3311"/>
                <a:gd name="T95" fmla="*/ 1601 h 2169"/>
                <a:gd name="T96" fmla="*/ 568 w 3311"/>
                <a:gd name="T97" fmla="*/ 1765 h 2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11" h="2169">
                  <a:moveTo>
                    <a:pt x="2907" y="0"/>
                  </a:moveTo>
                  <a:cubicBezTo>
                    <a:pt x="2684" y="0"/>
                    <a:pt x="2503" y="181"/>
                    <a:pt x="2503" y="404"/>
                  </a:cubicBezTo>
                  <a:cubicBezTo>
                    <a:pt x="2503" y="481"/>
                    <a:pt x="2525" y="554"/>
                    <a:pt x="2563" y="616"/>
                  </a:cubicBezTo>
                  <a:lnTo>
                    <a:pt x="2175" y="1061"/>
                  </a:lnTo>
                  <a:cubicBezTo>
                    <a:pt x="2122" y="1036"/>
                    <a:pt x="2062" y="1021"/>
                    <a:pt x="1999" y="1021"/>
                  </a:cubicBezTo>
                  <a:cubicBezTo>
                    <a:pt x="1917" y="1021"/>
                    <a:pt x="1840" y="1046"/>
                    <a:pt x="1776" y="1088"/>
                  </a:cubicBezTo>
                  <a:lnTo>
                    <a:pt x="1565" y="908"/>
                  </a:lnTo>
                  <a:cubicBezTo>
                    <a:pt x="1584" y="861"/>
                    <a:pt x="1594" y="809"/>
                    <a:pt x="1594" y="756"/>
                  </a:cubicBezTo>
                  <a:cubicBezTo>
                    <a:pt x="1594" y="533"/>
                    <a:pt x="1413" y="352"/>
                    <a:pt x="1190" y="352"/>
                  </a:cubicBezTo>
                  <a:cubicBezTo>
                    <a:pt x="968" y="352"/>
                    <a:pt x="786" y="533"/>
                    <a:pt x="786" y="756"/>
                  </a:cubicBezTo>
                  <a:cubicBezTo>
                    <a:pt x="786" y="840"/>
                    <a:pt x="812" y="918"/>
                    <a:pt x="856" y="983"/>
                  </a:cubicBezTo>
                  <a:lnTo>
                    <a:pt x="545" y="1386"/>
                  </a:lnTo>
                  <a:cubicBezTo>
                    <a:pt x="501" y="1370"/>
                    <a:pt x="454" y="1361"/>
                    <a:pt x="404" y="1361"/>
                  </a:cubicBezTo>
                  <a:cubicBezTo>
                    <a:pt x="181" y="1361"/>
                    <a:pt x="0" y="1542"/>
                    <a:pt x="0" y="1765"/>
                  </a:cubicBezTo>
                  <a:cubicBezTo>
                    <a:pt x="0" y="1988"/>
                    <a:pt x="181" y="2169"/>
                    <a:pt x="404" y="2169"/>
                  </a:cubicBezTo>
                  <a:cubicBezTo>
                    <a:pt x="627" y="2169"/>
                    <a:pt x="808" y="1988"/>
                    <a:pt x="808" y="1765"/>
                  </a:cubicBezTo>
                  <a:cubicBezTo>
                    <a:pt x="808" y="1679"/>
                    <a:pt x="781" y="1599"/>
                    <a:pt x="735" y="1533"/>
                  </a:cubicBezTo>
                  <a:lnTo>
                    <a:pt x="1044" y="1132"/>
                  </a:lnTo>
                  <a:cubicBezTo>
                    <a:pt x="1090" y="1150"/>
                    <a:pt x="1139" y="1160"/>
                    <a:pt x="1190" y="1160"/>
                  </a:cubicBezTo>
                  <a:cubicBezTo>
                    <a:pt x="1272" y="1160"/>
                    <a:pt x="1349" y="1135"/>
                    <a:pt x="1412" y="1093"/>
                  </a:cubicBezTo>
                  <a:lnTo>
                    <a:pt x="1624" y="1274"/>
                  </a:lnTo>
                  <a:cubicBezTo>
                    <a:pt x="1606" y="1321"/>
                    <a:pt x="1595" y="1372"/>
                    <a:pt x="1595" y="1425"/>
                  </a:cubicBezTo>
                  <a:cubicBezTo>
                    <a:pt x="1595" y="1648"/>
                    <a:pt x="1776" y="1829"/>
                    <a:pt x="1999" y="1829"/>
                  </a:cubicBezTo>
                  <a:cubicBezTo>
                    <a:pt x="2222" y="1829"/>
                    <a:pt x="2403" y="1648"/>
                    <a:pt x="2403" y="1425"/>
                  </a:cubicBezTo>
                  <a:cubicBezTo>
                    <a:pt x="2403" y="1352"/>
                    <a:pt x="2384" y="1284"/>
                    <a:pt x="2350" y="1225"/>
                  </a:cubicBezTo>
                  <a:lnTo>
                    <a:pt x="2744" y="773"/>
                  </a:lnTo>
                  <a:cubicBezTo>
                    <a:pt x="2794" y="795"/>
                    <a:pt x="2849" y="808"/>
                    <a:pt x="2907" y="808"/>
                  </a:cubicBezTo>
                  <a:cubicBezTo>
                    <a:pt x="3130" y="808"/>
                    <a:pt x="3311" y="627"/>
                    <a:pt x="3311" y="404"/>
                  </a:cubicBezTo>
                  <a:cubicBezTo>
                    <a:pt x="3311" y="181"/>
                    <a:pt x="3130" y="0"/>
                    <a:pt x="2907" y="0"/>
                  </a:cubicBezTo>
                  <a:close/>
                  <a:moveTo>
                    <a:pt x="2907" y="568"/>
                  </a:moveTo>
                  <a:cubicBezTo>
                    <a:pt x="2816" y="568"/>
                    <a:pt x="2743" y="494"/>
                    <a:pt x="2743" y="404"/>
                  </a:cubicBezTo>
                  <a:cubicBezTo>
                    <a:pt x="2743" y="313"/>
                    <a:pt x="2816" y="240"/>
                    <a:pt x="2907" y="240"/>
                  </a:cubicBezTo>
                  <a:cubicBezTo>
                    <a:pt x="2997" y="240"/>
                    <a:pt x="3071" y="313"/>
                    <a:pt x="3071" y="404"/>
                  </a:cubicBezTo>
                  <a:cubicBezTo>
                    <a:pt x="3071" y="494"/>
                    <a:pt x="2997" y="568"/>
                    <a:pt x="2907" y="568"/>
                  </a:cubicBezTo>
                  <a:close/>
                  <a:moveTo>
                    <a:pt x="1999" y="1589"/>
                  </a:moveTo>
                  <a:cubicBezTo>
                    <a:pt x="1909" y="1589"/>
                    <a:pt x="1835" y="1516"/>
                    <a:pt x="1835" y="1425"/>
                  </a:cubicBezTo>
                  <a:cubicBezTo>
                    <a:pt x="1835" y="1335"/>
                    <a:pt x="1909" y="1261"/>
                    <a:pt x="1999" y="1261"/>
                  </a:cubicBezTo>
                  <a:cubicBezTo>
                    <a:pt x="2089" y="1261"/>
                    <a:pt x="2163" y="1335"/>
                    <a:pt x="2163" y="1425"/>
                  </a:cubicBezTo>
                  <a:cubicBezTo>
                    <a:pt x="2163" y="1516"/>
                    <a:pt x="2089" y="1589"/>
                    <a:pt x="1999" y="1589"/>
                  </a:cubicBezTo>
                  <a:close/>
                  <a:moveTo>
                    <a:pt x="1190" y="920"/>
                  </a:moveTo>
                  <a:cubicBezTo>
                    <a:pt x="1100" y="920"/>
                    <a:pt x="1026" y="846"/>
                    <a:pt x="1026" y="756"/>
                  </a:cubicBezTo>
                  <a:cubicBezTo>
                    <a:pt x="1026" y="665"/>
                    <a:pt x="1100" y="592"/>
                    <a:pt x="1190" y="592"/>
                  </a:cubicBezTo>
                  <a:cubicBezTo>
                    <a:pt x="1281" y="592"/>
                    <a:pt x="1354" y="665"/>
                    <a:pt x="1354" y="756"/>
                  </a:cubicBezTo>
                  <a:cubicBezTo>
                    <a:pt x="1354" y="846"/>
                    <a:pt x="1281" y="920"/>
                    <a:pt x="1190" y="920"/>
                  </a:cubicBezTo>
                  <a:close/>
                  <a:moveTo>
                    <a:pt x="568" y="1765"/>
                  </a:moveTo>
                  <a:cubicBezTo>
                    <a:pt x="568" y="1855"/>
                    <a:pt x="494" y="1929"/>
                    <a:pt x="404" y="1929"/>
                  </a:cubicBezTo>
                  <a:cubicBezTo>
                    <a:pt x="314" y="1929"/>
                    <a:pt x="240" y="1855"/>
                    <a:pt x="240" y="1765"/>
                  </a:cubicBezTo>
                  <a:cubicBezTo>
                    <a:pt x="240" y="1675"/>
                    <a:pt x="314" y="1601"/>
                    <a:pt x="404" y="1601"/>
                  </a:cubicBezTo>
                  <a:cubicBezTo>
                    <a:pt x="494" y="1601"/>
                    <a:pt x="568" y="1675"/>
                    <a:pt x="568" y="17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sz="9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0" name="淘宝-想搞设计PPT(倒卖必究)-20"/>
            <p:cNvSpPr txBox="1"/>
            <p:nvPr/>
          </p:nvSpPr>
          <p:spPr bwMode="auto">
            <a:xfrm>
              <a:off x="729803" y="5363716"/>
              <a:ext cx="2561940" cy="5502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H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ere</a:t>
              </a:r>
              <a:endParaRPr lang="en-US" altLang="zh-CN" sz="16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13" name="íṣļîḓè"/>
          <p:cNvGrpSpPr/>
          <p:nvPr/>
        </p:nvGrpSpPr>
        <p:grpSpPr>
          <a:xfrm>
            <a:off x="6175587" y="4728780"/>
            <a:ext cx="2561940" cy="1126141"/>
            <a:chOff x="729803" y="4787803"/>
            <a:chExt cx="2561940" cy="1126141"/>
          </a:xfrm>
        </p:grpSpPr>
        <p:sp>
          <p:nvSpPr>
            <p:cNvPr id="17" name="淘宝-想搞设计PPT(倒卖必究)-17"/>
            <p:cNvSpPr/>
            <p:nvPr/>
          </p:nvSpPr>
          <p:spPr>
            <a:xfrm>
              <a:off x="1626059" y="4787803"/>
              <a:ext cx="769429" cy="503300"/>
            </a:xfrm>
            <a:custGeom>
              <a:avLst/>
              <a:gdLst>
                <a:gd name="T0" fmla="*/ 2907 w 3311"/>
                <a:gd name="T1" fmla="*/ 0 h 2169"/>
                <a:gd name="T2" fmla="*/ 2503 w 3311"/>
                <a:gd name="T3" fmla="*/ 404 h 2169"/>
                <a:gd name="T4" fmla="*/ 2563 w 3311"/>
                <a:gd name="T5" fmla="*/ 616 h 2169"/>
                <a:gd name="T6" fmla="*/ 2175 w 3311"/>
                <a:gd name="T7" fmla="*/ 1061 h 2169"/>
                <a:gd name="T8" fmla="*/ 1999 w 3311"/>
                <a:gd name="T9" fmla="*/ 1021 h 2169"/>
                <a:gd name="T10" fmla="*/ 1776 w 3311"/>
                <a:gd name="T11" fmla="*/ 1088 h 2169"/>
                <a:gd name="T12" fmla="*/ 1565 w 3311"/>
                <a:gd name="T13" fmla="*/ 908 h 2169"/>
                <a:gd name="T14" fmla="*/ 1594 w 3311"/>
                <a:gd name="T15" fmla="*/ 756 h 2169"/>
                <a:gd name="T16" fmla="*/ 1190 w 3311"/>
                <a:gd name="T17" fmla="*/ 352 h 2169"/>
                <a:gd name="T18" fmla="*/ 786 w 3311"/>
                <a:gd name="T19" fmla="*/ 756 h 2169"/>
                <a:gd name="T20" fmla="*/ 856 w 3311"/>
                <a:gd name="T21" fmla="*/ 983 h 2169"/>
                <a:gd name="T22" fmla="*/ 545 w 3311"/>
                <a:gd name="T23" fmla="*/ 1386 h 2169"/>
                <a:gd name="T24" fmla="*/ 404 w 3311"/>
                <a:gd name="T25" fmla="*/ 1361 h 2169"/>
                <a:gd name="T26" fmla="*/ 0 w 3311"/>
                <a:gd name="T27" fmla="*/ 1765 h 2169"/>
                <a:gd name="T28" fmla="*/ 404 w 3311"/>
                <a:gd name="T29" fmla="*/ 2169 h 2169"/>
                <a:gd name="T30" fmla="*/ 808 w 3311"/>
                <a:gd name="T31" fmla="*/ 1765 h 2169"/>
                <a:gd name="T32" fmla="*/ 735 w 3311"/>
                <a:gd name="T33" fmla="*/ 1533 h 2169"/>
                <a:gd name="T34" fmla="*/ 1044 w 3311"/>
                <a:gd name="T35" fmla="*/ 1132 h 2169"/>
                <a:gd name="T36" fmla="*/ 1190 w 3311"/>
                <a:gd name="T37" fmla="*/ 1160 h 2169"/>
                <a:gd name="T38" fmla="*/ 1412 w 3311"/>
                <a:gd name="T39" fmla="*/ 1093 h 2169"/>
                <a:gd name="T40" fmla="*/ 1624 w 3311"/>
                <a:gd name="T41" fmla="*/ 1274 h 2169"/>
                <a:gd name="T42" fmla="*/ 1595 w 3311"/>
                <a:gd name="T43" fmla="*/ 1425 h 2169"/>
                <a:gd name="T44" fmla="*/ 1999 w 3311"/>
                <a:gd name="T45" fmla="*/ 1829 h 2169"/>
                <a:gd name="T46" fmla="*/ 2403 w 3311"/>
                <a:gd name="T47" fmla="*/ 1425 h 2169"/>
                <a:gd name="T48" fmla="*/ 2350 w 3311"/>
                <a:gd name="T49" fmla="*/ 1225 h 2169"/>
                <a:gd name="T50" fmla="*/ 2744 w 3311"/>
                <a:gd name="T51" fmla="*/ 773 h 2169"/>
                <a:gd name="T52" fmla="*/ 2907 w 3311"/>
                <a:gd name="T53" fmla="*/ 808 h 2169"/>
                <a:gd name="T54" fmla="*/ 3311 w 3311"/>
                <a:gd name="T55" fmla="*/ 404 h 2169"/>
                <a:gd name="T56" fmla="*/ 2907 w 3311"/>
                <a:gd name="T57" fmla="*/ 0 h 2169"/>
                <a:gd name="T58" fmla="*/ 2907 w 3311"/>
                <a:gd name="T59" fmla="*/ 568 h 2169"/>
                <a:gd name="T60" fmla="*/ 2743 w 3311"/>
                <a:gd name="T61" fmla="*/ 404 h 2169"/>
                <a:gd name="T62" fmla="*/ 2907 w 3311"/>
                <a:gd name="T63" fmla="*/ 240 h 2169"/>
                <a:gd name="T64" fmla="*/ 3071 w 3311"/>
                <a:gd name="T65" fmla="*/ 404 h 2169"/>
                <a:gd name="T66" fmla="*/ 2907 w 3311"/>
                <a:gd name="T67" fmla="*/ 568 h 2169"/>
                <a:gd name="T68" fmla="*/ 1999 w 3311"/>
                <a:gd name="T69" fmla="*/ 1589 h 2169"/>
                <a:gd name="T70" fmla="*/ 1835 w 3311"/>
                <a:gd name="T71" fmla="*/ 1425 h 2169"/>
                <a:gd name="T72" fmla="*/ 1999 w 3311"/>
                <a:gd name="T73" fmla="*/ 1261 h 2169"/>
                <a:gd name="T74" fmla="*/ 2163 w 3311"/>
                <a:gd name="T75" fmla="*/ 1425 h 2169"/>
                <a:gd name="T76" fmla="*/ 1999 w 3311"/>
                <a:gd name="T77" fmla="*/ 1589 h 2169"/>
                <a:gd name="T78" fmla="*/ 1190 w 3311"/>
                <a:gd name="T79" fmla="*/ 920 h 2169"/>
                <a:gd name="T80" fmla="*/ 1026 w 3311"/>
                <a:gd name="T81" fmla="*/ 756 h 2169"/>
                <a:gd name="T82" fmla="*/ 1190 w 3311"/>
                <a:gd name="T83" fmla="*/ 592 h 2169"/>
                <a:gd name="T84" fmla="*/ 1354 w 3311"/>
                <a:gd name="T85" fmla="*/ 756 h 2169"/>
                <a:gd name="T86" fmla="*/ 1190 w 3311"/>
                <a:gd name="T87" fmla="*/ 920 h 2169"/>
                <a:gd name="T88" fmla="*/ 568 w 3311"/>
                <a:gd name="T89" fmla="*/ 1765 h 2169"/>
                <a:gd name="T90" fmla="*/ 404 w 3311"/>
                <a:gd name="T91" fmla="*/ 1929 h 2169"/>
                <a:gd name="T92" fmla="*/ 240 w 3311"/>
                <a:gd name="T93" fmla="*/ 1765 h 2169"/>
                <a:gd name="T94" fmla="*/ 404 w 3311"/>
                <a:gd name="T95" fmla="*/ 1601 h 2169"/>
                <a:gd name="T96" fmla="*/ 568 w 3311"/>
                <a:gd name="T97" fmla="*/ 1765 h 2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11" h="2169">
                  <a:moveTo>
                    <a:pt x="2907" y="0"/>
                  </a:moveTo>
                  <a:cubicBezTo>
                    <a:pt x="2684" y="0"/>
                    <a:pt x="2503" y="181"/>
                    <a:pt x="2503" y="404"/>
                  </a:cubicBezTo>
                  <a:cubicBezTo>
                    <a:pt x="2503" y="481"/>
                    <a:pt x="2525" y="554"/>
                    <a:pt x="2563" y="616"/>
                  </a:cubicBezTo>
                  <a:lnTo>
                    <a:pt x="2175" y="1061"/>
                  </a:lnTo>
                  <a:cubicBezTo>
                    <a:pt x="2122" y="1036"/>
                    <a:pt x="2062" y="1021"/>
                    <a:pt x="1999" y="1021"/>
                  </a:cubicBezTo>
                  <a:cubicBezTo>
                    <a:pt x="1917" y="1021"/>
                    <a:pt x="1840" y="1046"/>
                    <a:pt x="1776" y="1088"/>
                  </a:cubicBezTo>
                  <a:lnTo>
                    <a:pt x="1565" y="908"/>
                  </a:lnTo>
                  <a:cubicBezTo>
                    <a:pt x="1584" y="861"/>
                    <a:pt x="1594" y="809"/>
                    <a:pt x="1594" y="756"/>
                  </a:cubicBezTo>
                  <a:cubicBezTo>
                    <a:pt x="1594" y="533"/>
                    <a:pt x="1413" y="352"/>
                    <a:pt x="1190" y="352"/>
                  </a:cubicBezTo>
                  <a:cubicBezTo>
                    <a:pt x="968" y="352"/>
                    <a:pt x="786" y="533"/>
                    <a:pt x="786" y="756"/>
                  </a:cubicBezTo>
                  <a:cubicBezTo>
                    <a:pt x="786" y="840"/>
                    <a:pt x="812" y="918"/>
                    <a:pt x="856" y="983"/>
                  </a:cubicBezTo>
                  <a:lnTo>
                    <a:pt x="545" y="1386"/>
                  </a:lnTo>
                  <a:cubicBezTo>
                    <a:pt x="501" y="1370"/>
                    <a:pt x="454" y="1361"/>
                    <a:pt x="404" y="1361"/>
                  </a:cubicBezTo>
                  <a:cubicBezTo>
                    <a:pt x="181" y="1361"/>
                    <a:pt x="0" y="1542"/>
                    <a:pt x="0" y="1765"/>
                  </a:cubicBezTo>
                  <a:cubicBezTo>
                    <a:pt x="0" y="1988"/>
                    <a:pt x="181" y="2169"/>
                    <a:pt x="404" y="2169"/>
                  </a:cubicBezTo>
                  <a:cubicBezTo>
                    <a:pt x="627" y="2169"/>
                    <a:pt x="808" y="1988"/>
                    <a:pt x="808" y="1765"/>
                  </a:cubicBezTo>
                  <a:cubicBezTo>
                    <a:pt x="808" y="1679"/>
                    <a:pt x="781" y="1599"/>
                    <a:pt x="735" y="1533"/>
                  </a:cubicBezTo>
                  <a:lnTo>
                    <a:pt x="1044" y="1132"/>
                  </a:lnTo>
                  <a:cubicBezTo>
                    <a:pt x="1090" y="1150"/>
                    <a:pt x="1139" y="1160"/>
                    <a:pt x="1190" y="1160"/>
                  </a:cubicBezTo>
                  <a:cubicBezTo>
                    <a:pt x="1272" y="1160"/>
                    <a:pt x="1349" y="1135"/>
                    <a:pt x="1412" y="1093"/>
                  </a:cubicBezTo>
                  <a:lnTo>
                    <a:pt x="1624" y="1274"/>
                  </a:lnTo>
                  <a:cubicBezTo>
                    <a:pt x="1606" y="1321"/>
                    <a:pt x="1595" y="1372"/>
                    <a:pt x="1595" y="1425"/>
                  </a:cubicBezTo>
                  <a:cubicBezTo>
                    <a:pt x="1595" y="1648"/>
                    <a:pt x="1776" y="1829"/>
                    <a:pt x="1999" y="1829"/>
                  </a:cubicBezTo>
                  <a:cubicBezTo>
                    <a:pt x="2222" y="1829"/>
                    <a:pt x="2403" y="1648"/>
                    <a:pt x="2403" y="1425"/>
                  </a:cubicBezTo>
                  <a:cubicBezTo>
                    <a:pt x="2403" y="1352"/>
                    <a:pt x="2384" y="1284"/>
                    <a:pt x="2350" y="1225"/>
                  </a:cubicBezTo>
                  <a:lnTo>
                    <a:pt x="2744" y="773"/>
                  </a:lnTo>
                  <a:cubicBezTo>
                    <a:pt x="2794" y="795"/>
                    <a:pt x="2849" y="808"/>
                    <a:pt x="2907" y="808"/>
                  </a:cubicBezTo>
                  <a:cubicBezTo>
                    <a:pt x="3130" y="808"/>
                    <a:pt x="3311" y="627"/>
                    <a:pt x="3311" y="404"/>
                  </a:cubicBezTo>
                  <a:cubicBezTo>
                    <a:pt x="3311" y="181"/>
                    <a:pt x="3130" y="0"/>
                    <a:pt x="2907" y="0"/>
                  </a:cubicBezTo>
                  <a:close/>
                  <a:moveTo>
                    <a:pt x="2907" y="568"/>
                  </a:moveTo>
                  <a:cubicBezTo>
                    <a:pt x="2816" y="568"/>
                    <a:pt x="2743" y="494"/>
                    <a:pt x="2743" y="404"/>
                  </a:cubicBezTo>
                  <a:cubicBezTo>
                    <a:pt x="2743" y="313"/>
                    <a:pt x="2816" y="240"/>
                    <a:pt x="2907" y="240"/>
                  </a:cubicBezTo>
                  <a:cubicBezTo>
                    <a:pt x="2997" y="240"/>
                    <a:pt x="3071" y="313"/>
                    <a:pt x="3071" y="404"/>
                  </a:cubicBezTo>
                  <a:cubicBezTo>
                    <a:pt x="3071" y="494"/>
                    <a:pt x="2997" y="568"/>
                    <a:pt x="2907" y="568"/>
                  </a:cubicBezTo>
                  <a:close/>
                  <a:moveTo>
                    <a:pt x="1999" y="1589"/>
                  </a:moveTo>
                  <a:cubicBezTo>
                    <a:pt x="1909" y="1589"/>
                    <a:pt x="1835" y="1516"/>
                    <a:pt x="1835" y="1425"/>
                  </a:cubicBezTo>
                  <a:cubicBezTo>
                    <a:pt x="1835" y="1335"/>
                    <a:pt x="1909" y="1261"/>
                    <a:pt x="1999" y="1261"/>
                  </a:cubicBezTo>
                  <a:cubicBezTo>
                    <a:pt x="2089" y="1261"/>
                    <a:pt x="2163" y="1335"/>
                    <a:pt x="2163" y="1425"/>
                  </a:cubicBezTo>
                  <a:cubicBezTo>
                    <a:pt x="2163" y="1516"/>
                    <a:pt x="2089" y="1589"/>
                    <a:pt x="1999" y="1589"/>
                  </a:cubicBezTo>
                  <a:close/>
                  <a:moveTo>
                    <a:pt x="1190" y="920"/>
                  </a:moveTo>
                  <a:cubicBezTo>
                    <a:pt x="1100" y="920"/>
                    <a:pt x="1026" y="846"/>
                    <a:pt x="1026" y="756"/>
                  </a:cubicBezTo>
                  <a:cubicBezTo>
                    <a:pt x="1026" y="665"/>
                    <a:pt x="1100" y="592"/>
                    <a:pt x="1190" y="592"/>
                  </a:cubicBezTo>
                  <a:cubicBezTo>
                    <a:pt x="1281" y="592"/>
                    <a:pt x="1354" y="665"/>
                    <a:pt x="1354" y="756"/>
                  </a:cubicBezTo>
                  <a:cubicBezTo>
                    <a:pt x="1354" y="846"/>
                    <a:pt x="1281" y="920"/>
                    <a:pt x="1190" y="920"/>
                  </a:cubicBezTo>
                  <a:close/>
                  <a:moveTo>
                    <a:pt x="568" y="1765"/>
                  </a:moveTo>
                  <a:cubicBezTo>
                    <a:pt x="568" y="1855"/>
                    <a:pt x="494" y="1929"/>
                    <a:pt x="404" y="1929"/>
                  </a:cubicBezTo>
                  <a:cubicBezTo>
                    <a:pt x="314" y="1929"/>
                    <a:pt x="240" y="1855"/>
                    <a:pt x="240" y="1765"/>
                  </a:cubicBezTo>
                  <a:cubicBezTo>
                    <a:pt x="240" y="1675"/>
                    <a:pt x="314" y="1601"/>
                    <a:pt x="404" y="1601"/>
                  </a:cubicBezTo>
                  <a:cubicBezTo>
                    <a:pt x="494" y="1601"/>
                    <a:pt x="568" y="1675"/>
                    <a:pt x="568" y="17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sz="9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8" name="淘宝-想搞设计PPT(倒卖必究)-18"/>
            <p:cNvSpPr txBox="1"/>
            <p:nvPr/>
          </p:nvSpPr>
          <p:spPr bwMode="auto">
            <a:xfrm>
              <a:off x="729803" y="5363716"/>
              <a:ext cx="2561940" cy="5502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Text H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ere</a:t>
              </a:r>
              <a:endParaRPr lang="en-US" altLang="zh-CN" sz="16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14" name="i$1iḓê"/>
          <p:cNvGrpSpPr/>
          <p:nvPr/>
        </p:nvGrpSpPr>
        <p:grpSpPr>
          <a:xfrm>
            <a:off x="8910923" y="4728780"/>
            <a:ext cx="2561940" cy="1126141"/>
            <a:chOff x="729803" y="4787803"/>
            <a:chExt cx="2561940" cy="1126141"/>
          </a:xfrm>
        </p:grpSpPr>
        <p:sp>
          <p:nvSpPr>
            <p:cNvPr id="15" name="淘宝-想搞设计PPT(倒卖必究)-15"/>
            <p:cNvSpPr/>
            <p:nvPr/>
          </p:nvSpPr>
          <p:spPr>
            <a:xfrm>
              <a:off x="1626059" y="4787803"/>
              <a:ext cx="769429" cy="503300"/>
            </a:xfrm>
            <a:custGeom>
              <a:avLst/>
              <a:gdLst>
                <a:gd name="T0" fmla="*/ 2907 w 3311"/>
                <a:gd name="T1" fmla="*/ 0 h 2169"/>
                <a:gd name="T2" fmla="*/ 2503 w 3311"/>
                <a:gd name="T3" fmla="*/ 404 h 2169"/>
                <a:gd name="T4" fmla="*/ 2563 w 3311"/>
                <a:gd name="T5" fmla="*/ 616 h 2169"/>
                <a:gd name="T6" fmla="*/ 2175 w 3311"/>
                <a:gd name="T7" fmla="*/ 1061 h 2169"/>
                <a:gd name="T8" fmla="*/ 1999 w 3311"/>
                <a:gd name="T9" fmla="*/ 1021 h 2169"/>
                <a:gd name="T10" fmla="*/ 1776 w 3311"/>
                <a:gd name="T11" fmla="*/ 1088 h 2169"/>
                <a:gd name="T12" fmla="*/ 1565 w 3311"/>
                <a:gd name="T13" fmla="*/ 908 h 2169"/>
                <a:gd name="T14" fmla="*/ 1594 w 3311"/>
                <a:gd name="T15" fmla="*/ 756 h 2169"/>
                <a:gd name="T16" fmla="*/ 1190 w 3311"/>
                <a:gd name="T17" fmla="*/ 352 h 2169"/>
                <a:gd name="T18" fmla="*/ 786 w 3311"/>
                <a:gd name="T19" fmla="*/ 756 h 2169"/>
                <a:gd name="T20" fmla="*/ 856 w 3311"/>
                <a:gd name="T21" fmla="*/ 983 h 2169"/>
                <a:gd name="T22" fmla="*/ 545 w 3311"/>
                <a:gd name="T23" fmla="*/ 1386 h 2169"/>
                <a:gd name="T24" fmla="*/ 404 w 3311"/>
                <a:gd name="T25" fmla="*/ 1361 h 2169"/>
                <a:gd name="T26" fmla="*/ 0 w 3311"/>
                <a:gd name="T27" fmla="*/ 1765 h 2169"/>
                <a:gd name="T28" fmla="*/ 404 w 3311"/>
                <a:gd name="T29" fmla="*/ 2169 h 2169"/>
                <a:gd name="T30" fmla="*/ 808 w 3311"/>
                <a:gd name="T31" fmla="*/ 1765 h 2169"/>
                <a:gd name="T32" fmla="*/ 735 w 3311"/>
                <a:gd name="T33" fmla="*/ 1533 h 2169"/>
                <a:gd name="T34" fmla="*/ 1044 w 3311"/>
                <a:gd name="T35" fmla="*/ 1132 h 2169"/>
                <a:gd name="T36" fmla="*/ 1190 w 3311"/>
                <a:gd name="T37" fmla="*/ 1160 h 2169"/>
                <a:gd name="T38" fmla="*/ 1412 w 3311"/>
                <a:gd name="T39" fmla="*/ 1093 h 2169"/>
                <a:gd name="T40" fmla="*/ 1624 w 3311"/>
                <a:gd name="T41" fmla="*/ 1274 h 2169"/>
                <a:gd name="T42" fmla="*/ 1595 w 3311"/>
                <a:gd name="T43" fmla="*/ 1425 h 2169"/>
                <a:gd name="T44" fmla="*/ 1999 w 3311"/>
                <a:gd name="T45" fmla="*/ 1829 h 2169"/>
                <a:gd name="T46" fmla="*/ 2403 w 3311"/>
                <a:gd name="T47" fmla="*/ 1425 h 2169"/>
                <a:gd name="T48" fmla="*/ 2350 w 3311"/>
                <a:gd name="T49" fmla="*/ 1225 h 2169"/>
                <a:gd name="T50" fmla="*/ 2744 w 3311"/>
                <a:gd name="T51" fmla="*/ 773 h 2169"/>
                <a:gd name="T52" fmla="*/ 2907 w 3311"/>
                <a:gd name="T53" fmla="*/ 808 h 2169"/>
                <a:gd name="T54" fmla="*/ 3311 w 3311"/>
                <a:gd name="T55" fmla="*/ 404 h 2169"/>
                <a:gd name="T56" fmla="*/ 2907 w 3311"/>
                <a:gd name="T57" fmla="*/ 0 h 2169"/>
                <a:gd name="T58" fmla="*/ 2907 w 3311"/>
                <a:gd name="T59" fmla="*/ 568 h 2169"/>
                <a:gd name="T60" fmla="*/ 2743 w 3311"/>
                <a:gd name="T61" fmla="*/ 404 h 2169"/>
                <a:gd name="T62" fmla="*/ 2907 w 3311"/>
                <a:gd name="T63" fmla="*/ 240 h 2169"/>
                <a:gd name="T64" fmla="*/ 3071 w 3311"/>
                <a:gd name="T65" fmla="*/ 404 h 2169"/>
                <a:gd name="T66" fmla="*/ 2907 w 3311"/>
                <a:gd name="T67" fmla="*/ 568 h 2169"/>
                <a:gd name="T68" fmla="*/ 1999 w 3311"/>
                <a:gd name="T69" fmla="*/ 1589 h 2169"/>
                <a:gd name="T70" fmla="*/ 1835 w 3311"/>
                <a:gd name="T71" fmla="*/ 1425 h 2169"/>
                <a:gd name="T72" fmla="*/ 1999 w 3311"/>
                <a:gd name="T73" fmla="*/ 1261 h 2169"/>
                <a:gd name="T74" fmla="*/ 2163 w 3311"/>
                <a:gd name="T75" fmla="*/ 1425 h 2169"/>
                <a:gd name="T76" fmla="*/ 1999 w 3311"/>
                <a:gd name="T77" fmla="*/ 1589 h 2169"/>
                <a:gd name="T78" fmla="*/ 1190 w 3311"/>
                <a:gd name="T79" fmla="*/ 920 h 2169"/>
                <a:gd name="T80" fmla="*/ 1026 w 3311"/>
                <a:gd name="T81" fmla="*/ 756 h 2169"/>
                <a:gd name="T82" fmla="*/ 1190 w 3311"/>
                <a:gd name="T83" fmla="*/ 592 h 2169"/>
                <a:gd name="T84" fmla="*/ 1354 w 3311"/>
                <a:gd name="T85" fmla="*/ 756 h 2169"/>
                <a:gd name="T86" fmla="*/ 1190 w 3311"/>
                <a:gd name="T87" fmla="*/ 920 h 2169"/>
                <a:gd name="T88" fmla="*/ 568 w 3311"/>
                <a:gd name="T89" fmla="*/ 1765 h 2169"/>
                <a:gd name="T90" fmla="*/ 404 w 3311"/>
                <a:gd name="T91" fmla="*/ 1929 h 2169"/>
                <a:gd name="T92" fmla="*/ 240 w 3311"/>
                <a:gd name="T93" fmla="*/ 1765 h 2169"/>
                <a:gd name="T94" fmla="*/ 404 w 3311"/>
                <a:gd name="T95" fmla="*/ 1601 h 2169"/>
                <a:gd name="T96" fmla="*/ 568 w 3311"/>
                <a:gd name="T97" fmla="*/ 1765 h 2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11" h="2169">
                  <a:moveTo>
                    <a:pt x="2907" y="0"/>
                  </a:moveTo>
                  <a:cubicBezTo>
                    <a:pt x="2684" y="0"/>
                    <a:pt x="2503" y="181"/>
                    <a:pt x="2503" y="404"/>
                  </a:cubicBezTo>
                  <a:cubicBezTo>
                    <a:pt x="2503" y="481"/>
                    <a:pt x="2525" y="554"/>
                    <a:pt x="2563" y="616"/>
                  </a:cubicBezTo>
                  <a:lnTo>
                    <a:pt x="2175" y="1061"/>
                  </a:lnTo>
                  <a:cubicBezTo>
                    <a:pt x="2122" y="1036"/>
                    <a:pt x="2062" y="1021"/>
                    <a:pt x="1999" y="1021"/>
                  </a:cubicBezTo>
                  <a:cubicBezTo>
                    <a:pt x="1917" y="1021"/>
                    <a:pt x="1840" y="1046"/>
                    <a:pt x="1776" y="1088"/>
                  </a:cubicBezTo>
                  <a:lnTo>
                    <a:pt x="1565" y="908"/>
                  </a:lnTo>
                  <a:cubicBezTo>
                    <a:pt x="1584" y="861"/>
                    <a:pt x="1594" y="809"/>
                    <a:pt x="1594" y="756"/>
                  </a:cubicBezTo>
                  <a:cubicBezTo>
                    <a:pt x="1594" y="533"/>
                    <a:pt x="1413" y="352"/>
                    <a:pt x="1190" y="352"/>
                  </a:cubicBezTo>
                  <a:cubicBezTo>
                    <a:pt x="968" y="352"/>
                    <a:pt x="786" y="533"/>
                    <a:pt x="786" y="756"/>
                  </a:cubicBezTo>
                  <a:cubicBezTo>
                    <a:pt x="786" y="840"/>
                    <a:pt x="812" y="918"/>
                    <a:pt x="856" y="983"/>
                  </a:cubicBezTo>
                  <a:lnTo>
                    <a:pt x="545" y="1386"/>
                  </a:lnTo>
                  <a:cubicBezTo>
                    <a:pt x="501" y="1370"/>
                    <a:pt x="454" y="1361"/>
                    <a:pt x="404" y="1361"/>
                  </a:cubicBezTo>
                  <a:cubicBezTo>
                    <a:pt x="181" y="1361"/>
                    <a:pt x="0" y="1542"/>
                    <a:pt x="0" y="1765"/>
                  </a:cubicBezTo>
                  <a:cubicBezTo>
                    <a:pt x="0" y="1988"/>
                    <a:pt x="181" y="2169"/>
                    <a:pt x="404" y="2169"/>
                  </a:cubicBezTo>
                  <a:cubicBezTo>
                    <a:pt x="627" y="2169"/>
                    <a:pt x="808" y="1988"/>
                    <a:pt x="808" y="1765"/>
                  </a:cubicBezTo>
                  <a:cubicBezTo>
                    <a:pt x="808" y="1679"/>
                    <a:pt x="781" y="1599"/>
                    <a:pt x="735" y="1533"/>
                  </a:cubicBezTo>
                  <a:lnTo>
                    <a:pt x="1044" y="1132"/>
                  </a:lnTo>
                  <a:cubicBezTo>
                    <a:pt x="1090" y="1150"/>
                    <a:pt x="1139" y="1160"/>
                    <a:pt x="1190" y="1160"/>
                  </a:cubicBezTo>
                  <a:cubicBezTo>
                    <a:pt x="1272" y="1160"/>
                    <a:pt x="1349" y="1135"/>
                    <a:pt x="1412" y="1093"/>
                  </a:cubicBezTo>
                  <a:lnTo>
                    <a:pt x="1624" y="1274"/>
                  </a:lnTo>
                  <a:cubicBezTo>
                    <a:pt x="1606" y="1321"/>
                    <a:pt x="1595" y="1372"/>
                    <a:pt x="1595" y="1425"/>
                  </a:cubicBezTo>
                  <a:cubicBezTo>
                    <a:pt x="1595" y="1648"/>
                    <a:pt x="1776" y="1829"/>
                    <a:pt x="1999" y="1829"/>
                  </a:cubicBezTo>
                  <a:cubicBezTo>
                    <a:pt x="2222" y="1829"/>
                    <a:pt x="2403" y="1648"/>
                    <a:pt x="2403" y="1425"/>
                  </a:cubicBezTo>
                  <a:cubicBezTo>
                    <a:pt x="2403" y="1352"/>
                    <a:pt x="2384" y="1284"/>
                    <a:pt x="2350" y="1225"/>
                  </a:cubicBezTo>
                  <a:lnTo>
                    <a:pt x="2744" y="773"/>
                  </a:lnTo>
                  <a:cubicBezTo>
                    <a:pt x="2794" y="795"/>
                    <a:pt x="2849" y="808"/>
                    <a:pt x="2907" y="808"/>
                  </a:cubicBezTo>
                  <a:cubicBezTo>
                    <a:pt x="3130" y="808"/>
                    <a:pt x="3311" y="627"/>
                    <a:pt x="3311" y="404"/>
                  </a:cubicBezTo>
                  <a:cubicBezTo>
                    <a:pt x="3311" y="181"/>
                    <a:pt x="3130" y="0"/>
                    <a:pt x="2907" y="0"/>
                  </a:cubicBezTo>
                  <a:close/>
                  <a:moveTo>
                    <a:pt x="2907" y="568"/>
                  </a:moveTo>
                  <a:cubicBezTo>
                    <a:pt x="2816" y="568"/>
                    <a:pt x="2743" y="494"/>
                    <a:pt x="2743" y="404"/>
                  </a:cubicBezTo>
                  <a:cubicBezTo>
                    <a:pt x="2743" y="313"/>
                    <a:pt x="2816" y="240"/>
                    <a:pt x="2907" y="240"/>
                  </a:cubicBezTo>
                  <a:cubicBezTo>
                    <a:pt x="2997" y="240"/>
                    <a:pt x="3071" y="313"/>
                    <a:pt x="3071" y="404"/>
                  </a:cubicBezTo>
                  <a:cubicBezTo>
                    <a:pt x="3071" y="494"/>
                    <a:pt x="2997" y="568"/>
                    <a:pt x="2907" y="568"/>
                  </a:cubicBezTo>
                  <a:close/>
                  <a:moveTo>
                    <a:pt x="1999" y="1589"/>
                  </a:moveTo>
                  <a:cubicBezTo>
                    <a:pt x="1909" y="1589"/>
                    <a:pt x="1835" y="1516"/>
                    <a:pt x="1835" y="1425"/>
                  </a:cubicBezTo>
                  <a:cubicBezTo>
                    <a:pt x="1835" y="1335"/>
                    <a:pt x="1909" y="1261"/>
                    <a:pt x="1999" y="1261"/>
                  </a:cubicBezTo>
                  <a:cubicBezTo>
                    <a:pt x="2089" y="1261"/>
                    <a:pt x="2163" y="1335"/>
                    <a:pt x="2163" y="1425"/>
                  </a:cubicBezTo>
                  <a:cubicBezTo>
                    <a:pt x="2163" y="1516"/>
                    <a:pt x="2089" y="1589"/>
                    <a:pt x="1999" y="1589"/>
                  </a:cubicBezTo>
                  <a:close/>
                  <a:moveTo>
                    <a:pt x="1190" y="920"/>
                  </a:moveTo>
                  <a:cubicBezTo>
                    <a:pt x="1100" y="920"/>
                    <a:pt x="1026" y="846"/>
                    <a:pt x="1026" y="756"/>
                  </a:cubicBezTo>
                  <a:cubicBezTo>
                    <a:pt x="1026" y="665"/>
                    <a:pt x="1100" y="592"/>
                    <a:pt x="1190" y="592"/>
                  </a:cubicBezTo>
                  <a:cubicBezTo>
                    <a:pt x="1281" y="592"/>
                    <a:pt x="1354" y="665"/>
                    <a:pt x="1354" y="756"/>
                  </a:cubicBezTo>
                  <a:cubicBezTo>
                    <a:pt x="1354" y="846"/>
                    <a:pt x="1281" y="920"/>
                    <a:pt x="1190" y="920"/>
                  </a:cubicBezTo>
                  <a:close/>
                  <a:moveTo>
                    <a:pt x="568" y="1765"/>
                  </a:moveTo>
                  <a:cubicBezTo>
                    <a:pt x="568" y="1855"/>
                    <a:pt x="494" y="1929"/>
                    <a:pt x="404" y="1929"/>
                  </a:cubicBezTo>
                  <a:cubicBezTo>
                    <a:pt x="314" y="1929"/>
                    <a:pt x="240" y="1855"/>
                    <a:pt x="240" y="1765"/>
                  </a:cubicBezTo>
                  <a:cubicBezTo>
                    <a:pt x="240" y="1675"/>
                    <a:pt x="314" y="1601"/>
                    <a:pt x="404" y="1601"/>
                  </a:cubicBezTo>
                  <a:cubicBezTo>
                    <a:pt x="494" y="1601"/>
                    <a:pt x="568" y="1675"/>
                    <a:pt x="568" y="17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en-US" sz="9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6" name="淘宝-想搞设计PPT(倒卖必究)-16"/>
            <p:cNvSpPr txBox="1"/>
            <p:nvPr/>
          </p:nvSpPr>
          <p:spPr bwMode="auto">
            <a:xfrm>
              <a:off x="729803" y="5363716"/>
              <a:ext cx="2561940" cy="55022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xt </a:t>
              </a:r>
              <a:r>
                <a:rPr lang="en-US" altLang="zh-CN" sz="16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35" name="淘宝-想搞设计PPT(倒卖必究)-35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36" name="淘宝-想搞设计PPT(倒卖必究)-36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淘宝-想搞设计PPT(倒卖必究)-37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绪论背景</a:t>
              </a:r>
            </a:p>
          </p:txBody>
        </p:sp>
        <p:sp>
          <p:nvSpPr>
            <p:cNvPr id="38" name="淘宝-想搞设计PPT(倒卖必究)-38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39" name="淘宝-想搞设计PPT(倒卖必究)-39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淘宝-想搞设计PPT(倒卖必究)-40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41" name="淘宝-想搞设计PPT(倒卖必究)-41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淘宝-想搞设计PPT(倒卖必究)-42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研究成果</a:t>
              </a:r>
            </a:p>
          </p:txBody>
        </p:sp>
        <p:cxnSp>
          <p:nvCxnSpPr>
            <p:cNvPr id="43" name="淘宝-想搞设计PPT(倒卖必究)-43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淘宝-想搞设计PPT(倒卖必究)-44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57" name="Picture 56" descr="华中科技大学.pn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46" name="淘宝-想搞设计PPT(倒卖必究)-46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5" name="淘宝-想搞设计PPT(倒卖必究)-5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270" y="2625504"/>
            <a:ext cx="2063898" cy="1103209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prism isInverted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淘宝-想搞设计PPT(倒卖必究)-60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6" name="淘宝-想搞设计PPT(倒卖必究)-6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淘宝-想搞设计PPT(倒卖必究)-4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24</a:t>
            </a:fld>
            <a:endParaRPr lang="zh-CN" altLang="en-US"/>
          </a:p>
        </p:txBody>
      </p:sp>
      <p:pic>
        <p:nvPicPr>
          <p:cNvPr id="2" name="淘宝-想搞设计PPT(倒卖必究)-2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24811"/>
            <a:ext cx="12136482" cy="6858000"/>
          </a:xfrm>
          <a:prstGeom prst="rect">
            <a:avLst/>
          </a:prstGeom>
        </p:spPr>
      </p:pic>
      <p:sp>
        <p:nvSpPr>
          <p:cNvPr id="3" name="淘宝-想搞设计PPT(倒卖必究)-3"/>
          <p:cNvSpPr txBox="1"/>
          <p:nvPr/>
        </p:nvSpPr>
        <p:spPr>
          <a:xfrm>
            <a:off x="4434840" y="2823471"/>
            <a:ext cx="80216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b="1" dirty="0">
                <a:solidFill>
                  <a:srgbClr val="15548D"/>
                </a:solidFill>
                <a:latin typeface="+mj-lt"/>
                <a:ea typeface="字魂230号-快乐萌新体" panose="00000500000000000000" pitchFamily="2" charset="-122"/>
              </a:rPr>
              <a:t>Thank You</a:t>
            </a:r>
            <a:endParaRPr lang="zh-CN" altLang="en-US" sz="9600" b="1" dirty="0">
              <a:solidFill>
                <a:srgbClr val="193DEF"/>
              </a:solidFill>
              <a:latin typeface="+mj-lt"/>
              <a:ea typeface="字魂230号-快乐萌新体" panose="00000500000000000000" pitchFamily="2" charset="-122"/>
            </a:endParaRPr>
          </a:p>
        </p:txBody>
      </p:sp>
      <p:sp>
        <p:nvSpPr>
          <p:cNvPr id="5" name="淘宝-想搞设计PPT(倒卖必究)-5"/>
          <p:cNvSpPr txBox="1"/>
          <p:nvPr/>
        </p:nvSpPr>
        <p:spPr>
          <a:xfrm>
            <a:off x="4728210" y="4393131"/>
            <a:ext cx="58940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j-lt"/>
                <a:cs typeface="Calibri Light" panose="020F0302020204030204" pitchFamily="34" charset="0"/>
              </a:rPr>
              <a:t>a brightly colored powerpoint helps your teacher find your point quickly</a:t>
            </a:r>
          </a:p>
        </p:txBody>
      </p:sp>
      <p:grpSp>
        <p:nvGrpSpPr>
          <p:cNvPr id="62" name="组合 61"/>
          <p:cNvGrpSpPr/>
          <p:nvPr/>
        </p:nvGrpSpPr>
        <p:grpSpPr>
          <a:xfrm>
            <a:off x="565149" y="5653887"/>
            <a:ext cx="3061971" cy="646331"/>
            <a:chOff x="565149" y="5653887"/>
            <a:chExt cx="3061971" cy="646331"/>
          </a:xfrm>
        </p:grpSpPr>
        <p:sp>
          <p:nvSpPr>
            <p:cNvPr id="7" name="淘宝-想搞设计PPT(倒卖必究)-7"/>
            <p:cNvSpPr/>
            <p:nvPr/>
          </p:nvSpPr>
          <p:spPr>
            <a:xfrm>
              <a:off x="565149" y="5741943"/>
              <a:ext cx="470220" cy="470220"/>
            </a:xfrm>
            <a:custGeom>
              <a:avLst/>
              <a:gdLst/>
              <a:ahLst/>
              <a:cxnLst/>
              <a:rect l="l" t="t" r="r" b="b"/>
              <a:pathLst>
                <a:path w="1088020" h="1088020">
                  <a:moveTo>
                    <a:pt x="576275" y="138519"/>
                  </a:moveTo>
                  <a:cubicBezTo>
                    <a:pt x="507797" y="138744"/>
                    <a:pt x="445507" y="154362"/>
                    <a:pt x="389404" y="185373"/>
                  </a:cubicBezTo>
                  <a:cubicBezTo>
                    <a:pt x="333301" y="216384"/>
                    <a:pt x="288469" y="261442"/>
                    <a:pt x="254910" y="320544"/>
                  </a:cubicBezTo>
                  <a:cubicBezTo>
                    <a:pt x="221350" y="379647"/>
                    <a:pt x="204146" y="451448"/>
                    <a:pt x="203299" y="535948"/>
                  </a:cubicBezTo>
                  <a:cubicBezTo>
                    <a:pt x="204033" y="621617"/>
                    <a:pt x="220897" y="693309"/>
                    <a:pt x="253891" y="751024"/>
                  </a:cubicBezTo>
                  <a:cubicBezTo>
                    <a:pt x="286885" y="808739"/>
                    <a:pt x="331604" y="852184"/>
                    <a:pt x="388047" y="881359"/>
                  </a:cubicBezTo>
                  <a:cubicBezTo>
                    <a:pt x="444490" y="910534"/>
                    <a:pt x="508252" y="925146"/>
                    <a:pt x="579334" y="925195"/>
                  </a:cubicBezTo>
                  <a:cubicBezTo>
                    <a:pt x="632937" y="924516"/>
                    <a:pt x="681682" y="915436"/>
                    <a:pt x="725568" y="897954"/>
                  </a:cubicBezTo>
                  <a:cubicBezTo>
                    <a:pt x="769455" y="880472"/>
                    <a:pt x="804933" y="858663"/>
                    <a:pt x="832003" y="832525"/>
                  </a:cubicBezTo>
                  <a:lnTo>
                    <a:pt x="832003" y="477904"/>
                  </a:lnTo>
                  <a:lnTo>
                    <a:pt x="549764" y="477904"/>
                  </a:lnTo>
                  <a:lnTo>
                    <a:pt x="549764" y="626577"/>
                  </a:lnTo>
                  <a:lnTo>
                    <a:pt x="670081" y="626577"/>
                  </a:lnTo>
                  <a:lnTo>
                    <a:pt x="670081" y="748988"/>
                  </a:lnTo>
                  <a:cubicBezTo>
                    <a:pt x="661648" y="755151"/>
                    <a:pt x="650985" y="759911"/>
                    <a:pt x="638091" y="763269"/>
                  </a:cubicBezTo>
                  <a:cubicBezTo>
                    <a:pt x="625197" y="766627"/>
                    <a:pt x="611729" y="768327"/>
                    <a:pt x="597687" y="768369"/>
                  </a:cubicBezTo>
                  <a:cubicBezTo>
                    <a:pt x="527460" y="767856"/>
                    <a:pt x="475203" y="746951"/>
                    <a:pt x="440918" y="705655"/>
                  </a:cubicBezTo>
                  <a:cubicBezTo>
                    <a:pt x="406632" y="664359"/>
                    <a:pt x="389553" y="605753"/>
                    <a:pt x="389681" y="529838"/>
                  </a:cubicBezTo>
                  <a:cubicBezTo>
                    <a:pt x="390700" y="455361"/>
                    <a:pt x="408799" y="397633"/>
                    <a:pt x="443976" y="356655"/>
                  </a:cubicBezTo>
                  <a:cubicBezTo>
                    <a:pt x="479154" y="315677"/>
                    <a:pt x="525293" y="294901"/>
                    <a:pt x="582393" y="294326"/>
                  </a:cubicBezTo>
                  <a:cubicBezTo>
                    <a:pt x="613577" y="294687"/>
                    <a:pt x="640167" y="300338"/>
                    <a:pt x="662164" y="311280"/>
                  </a:cubicBezTo>
                  <a:cubicBezTo>
                    <a:pt x="684161" y="322223"/>
                    <a:pt x="704112" y="336288"/>
                    <a:pt x="722018" y="353478"/>
                  </a:cubicBezTo>
                  <a:lnTo>
                    <a:pt x="818763" y="237299"/>
                  </a:lnTo>
                  <a:cubicBezTo>
                    <a:pt x="792882" y="210461"/>
                    <a:pt x="759865" y="187506"/>
                    <a:pt x="719712" y="168433"/>
                  </a:cubicBezTo>
                  <a:cubicBezTo>
                    <a:pt x="679559" y="149360"/>
                    <a:pt x="631747" y="139389"/>
                    <a:pt x="576275" y="138519"/>
                  </a:cubicBezTo>
                  <a:close/>
                  <a:moveTo>
                    <a:pt x="544010" y="0"/>
                  </a:moveTo>
                  <a:cubicBezTo>
                    <a:pt x="844458" y="0"/>
                    <a:pt x="1088020" y="243562"/>
                    <a:pt x="1088020" y="544010"/>
                  </a:cubicBezTo>
                  <a:cubicBezTo>
                    <a:pt x="1088020" y="844458"/>
                    <a:pt x="844458" y="1088020"/>
                    <a:pt x="544010" y="1088020"/>
                  </a:cubicBezTo>
                  <a:cubicBezTo>
                    <a:pt x="243562" y="1088020"/>
                    <a:pt x="0" y="844458"/>
                    <a:pt x="0" y="544010"/>
                  </a:cubicBezTo>
                  <a:cubicBezTo>
                    <a:pt x="0" y="243562"/>
                    <a:pt x="243562" y="0"/>
                    <a:pt x="544010" y="0"/>
                  </a:cubicBezTo>
                  <a:close/>
                </a:path>
              </a:pathLst>
            </a:custGeom>
            <a:solidFill>
              <a:srgbClr val="1554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淘宝-想搞设计PPT(倒卖必究)-8"/>
            <p:cNvSpPr txBox="1"/>
            <p:nvPr/>
          </p:nvSpPr>
          <p:spPr>
            <a:xfrm>
              <a:off x="1083380" y="5653887"/>
              <a:ext cx="254374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800" i="1" dirty="0">
                  <a:solidFill>
                    <a:schemeClr val="accent1"/>
                  </a:solidFill>
                  <a:latin typeface="+mj-ea"/>
                  <a:ea typeface="+mj-ea"/>
                </a:rPr>
                <a:t>G</a:t>
              </a:r>
              <a:r>
                <a:rPr lang="en-US" altLang="zh-CN" sz="1800" i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RADUATION</a:t>
              </a:r>
              <a:r>
                <a:rPr lang="zh-CN" altLang="en-US" sz="1800" i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 </a:t>
              </a:r>
              <a:endParaRPr lang="en-US" altLang="zh-CN" sz="18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  <a:p>
              <a:r>
                <a:rPr lang="en-US" altLang="zh-CN" sz="1800" i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REPLY</a:t>
              </a:r>
              <a:endParaRPr lang="zh-CN" altLang="en-US" sz="18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10622281" y="395090"/>
            <a:ext cx="1066599" cy="1220470"/>
            <a:chOff x="10622281" y="395090"/>
            <a:chExt cx="1066599" cy="1220470"/>
          </a:xfrm>
        </p:grpSpPr>
        <p:sp>
          <p:nvSpPr>
            <p:cNvPr id="10" name="淘宝-想搞设计PPT(倒卖必究)-10"/>
            <p:cNvSpPr/>
            <p:nvPr/>
          </p:nvSpPr>
          <p:spPr>
            <a:xfrm rot="5400000">
              <a:off x="11587280" y="39509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淘宝-想搞设计PPT(倒卖必究)-11"/>
            <p:cNvSpPr/>
            <p:nvPr/>
          </p:nvSpPr>
          <p:spPr>
            <a:xfrm>
              <a:off x="11587280" y="53494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淘宝-想搞设计PPT(倒卖必究)-12"/>
            <p:cNvSpPr/>
            <p:nvPr/>
          </p:nvSpPr>
          <p:spPr>
            <a:xfrm>
              <a:off x="11587280" y="674808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淘宝-想搞设计PPT(倒卖必究)-13"/>
            <p:cNvSpPr/>
            <p:nvPr/>
          </p:nvSpPr>
          <p:spPr>
            <a:xfrm>
              <a:off x="11587280" y="81466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淘宝-想搞设计PPT(倒卖必究)-14"/>
            <p:cNvSpPr/>
            <p:nvPr/>
          </p:nvSpPr>
          <p:spPr>
            <a:xfrm>
              <a:off x="11587280" y="95452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淘宝-想搞设计PPT(倒卖必究)-15"/>
            <p:cNvSpPr/>
            <p:nvPr/>
          </p:nvSpPr>
          <p:spPr>
            <a:xfrm>
              <a:off x="11587280" y="109438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淘宝-想搞设计PPT(倒卖必究)-16"/>
            <p:cNvSpPr/>
            <p:nvPr/>
          </p:nvSpPr>
          <p:spPr>
            <a:xfrm>
              <a:off x="11587280" y="1234244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淘宝-想搞设计PPT(倒卖必究)-17"/>
            <p:cNvSpPr/>
            <p:nvPr/>
          </p:nvSpPr>
          <p:spPr>
            <a:xfrm>
              <a:off x="11587280" y="1374103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淘宝-想搞设计PPT(倒卖必究)-18"/>
            <p:cNvSpPr/>
            <p:nvPr/>
          </p:nvSpPr>
          <p:spPr>
            <a:xfrm>
              <a:off x="11587280" y="151396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淘宝-想搞设计PPT(倒卖必究)-19"/>
            <p:cNvSpPr/>
            <p:nvPr/>
          </p:nvSpPr>
          <p:spPr>
            <a:xfrm rot="5400000">
              <a:off x="11427722" y="39509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淘宝-想搞设计PPT(倒卖必究)-20"/>
            <p:cNvSpPr/>
            <p:nvPr/>
          </p:nvSpPr>
          <p:spPr>
            <a:xfrm>
              <a:off x="11426766" y="53494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淘宝-想搞设计PPT(倒卖必究)-21"/>
            <p:cNvSpPr/>
            <p:nvPr/>
          </p:nvSpPr>
          <p:spPr>
            <a:xfrm>
              <a:off x="11426766" y="674808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淘宝-想搞设计PPT(倒卖必究)-22"/>
            <p:cNvSpPr/>
            <p:nvPr/>
          </p:nvSpPr>
          <p:spPr>
            <a:xfrm>
              <a:off x="11426766" y="81466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淘宝-想搞设计PPT(倒卖必究)-23"/>
            <p:cNvSpPr/>
            <p:nvPr/>
          </p:nvSpPr>
          <p:spPr>
            <a:xfrm>
              <a:off x="11426766" y="95452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淘宝-想搞设计PPT(倒卖必究)-24"/>
            <p:cNvSpPr/>
            <p:nvPr/>
          </p:nvSpPr>
          <p:spPr>
            <a:xfrm>
              <a:off x="11426766" y="109438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淘宝-想搞设计PPT(倒卖必究)-25"/>
            <p:cNvSpPr/>
            <p:nvPr/>
          </p:nvSpPr>
          <p:spPr>
            <a:xfrm>
              <a:off x="11426766" y="1234244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淘宝-想搞设计PPT(倒卖必究)-26"/>
            <p:cNvSpPr/>
            <p:nvPr/>
          </p:nvSpPr>
          <p:spPr>
            <a:xfrm>
              <a:off x="11426766" y="1374103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淘宝-想搞设计PPT(倒卖必究)-27"/>
            <p:cNvSpPr/>
            <p:nvPr/>
          </p:nvSpPr>
          <p:spPr>
            <a:xfrm>
              <a:off x="11426766" y="151396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淘宝-想搞设计PPT(倒卖必究)-28"/>
            <p:cNvSpPr/>
            <p:nvPr/>
          </p:nvSpPr>
          <p:spPr>
            <a:xfrm rot="5400000">
              <a:off x="11267208" y="39509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淘宝-想搞设计PPT(倒卖必究)-29"/>
            <p:cNvSpPr/>
            <p:nvPr/>
          </p:nvSpPr>
          <p:spPr>
            <a:xfrm>
              <a:off x="11265296" y="53494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淘宝-想搞设计PPT(倒卖必究)-30"/>
            <p:cNvSpPr/>
            <p:nvPr/>
          </p:nvSpPr>
          <p:spPr>
            <a:xfrm>
              <a:off x="11265296" y="674808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淘宝-想搞设计PPT(倒卖必究)-31"/>
            <p:cNvSpPr/>
            <p:nvPr/>
          </p:nvSpPr>
          <p:spPr>
            <a:xfrm>
              <a:off x="11265296" y="81466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淘宝-想搞设计PPT(倒卖必究)-32"/>
            <p:cNvSpPr/>
            <p:nvPr/>
          </p:nvSpPr>
          <p:spPr>
            <a:xfrm>
              <a:off x="11265296" y="95452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淘宝-想搞设计PPT(倒卖必究)-33"/>
            <p:cNvSpPr/>
            <p:nvPr/>
          </p:nvSpPr>
          <p:spPr>
            <a:xfrm>
              <a:off x="11265296" y="109438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淘宝-想搞设计PPT(倒卖必究)-34"/>
            <p:cNvSpPr/>
            <p:nvPr/>
          </p:nvSpPr>
          <p:spPr>
            <a:xfrm>
              <a:off x="11265296" y="1234244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淘宝-想搞设计PPT(倒卖必究)-35"/>
            <p:cNvSpPr/>
            <p:nvPr/>
          </p:nvSpPr>
          <p:spPr>
            <a:xfrm>
              <a:off x="11265296" y="1374103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淘宝-想搞设计PPT(倒卖必究)-36"/>
            <p:cNvSpPr/>
            <p:nvPr/>
          </p:nvSpPr>
          <p:spPr>
            <a:xfrm>
              <a:off x="11265296" y="151396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淘宝-想搞设计PPT(倒卖必究)-37"/>
            <p:cNvSpPr/>
            <p:nvPr/>
          </p:nvSpPr>
          <p:spPr>
            <a:xfrm rot="5400000">
              <a:off x="11105737" y="39509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淘宝-想搞设计PPT(倒卖必究)-38"/>
            <p:cNvSpPr/>
            <p:nvPr/>
          </p:nvSpPr>
          <p:spPr>
            <a:xfrm>
              <a:off x="11105737" y="53494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淘宝-想搞设计PPT(倒卖必究)-39"/>
            <p:cNvSpPr/>
            <p:nvPr/>
          </p:nvSpPr>
          <p:spPr>
            <a:xfrm>
              <a:off x="11105737" y="674808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淘宝-想搞设计PPT(倒卖必究)-40"/>
            <p:cNvSpPr/>
            <p:nvPr/>
          </p:nvSpPr>
          <p:spPr>
            <a:xfrm>
              <a:off x="11105737" y="81466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淘宝-想搞设计PPT(倒卖必究)-41"/>
            <p:cNvSpPr/>
            <p:nvPr/>
          </p:nvSpPr>
          <p:spPr>
            <a:xfrm>
              <a:off x="11105737" y="95452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淘宝-想搞设计PPT(倒卖必究)-42"/>
            <p:cNvSpPr/>
            <p:nvPr/>
          </p:nvSpPr>
          <p:spPr>
            <a:xfrm>
              <a:off x="11105737" y="109438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淘宝-想搞设计PPT(倒卖必究)-43"/>
            <p:cNvSpPr/>
            <p:nvPr/>
          </p:nvSpPr>
          <p:spPr>
            <a:xfrm rot="5400000">
              <a:off x="10946178" y="39509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淘宝-想搞设计PPT(倒卖必究)-44"/>
            <p:cNvSpPr/>
            <p:nvPr/>
          </p:nvSpPr>
          <p:spPr>
            <a:xfrm>
              <a:off x="10945222" y="53494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淘宝-想搞设计PPT(倒卖必究)-45"/>
            <p:cNvSpPr/>
            <p:nvPr/>
          </p:nvSpPr>
          <p:spPr>
            <a:xfrm>
              <a:off x="10945222" y="674808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淘宝-想搞设计PPT(倒卖必究)-46"/>
            <p:cNvSpPr/>
            <p:nvPr/>
          </p:nvSpPr>
          <p:spPr>
            <a:xfrm>
              <a:off x="10945222" y="81466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淘宝-想搞设计PPT(倒卖必究)-47"/>
            <p:cNvSpPr/>
            <p:nvPr/>
          </p:nvSpPr>
          <p:spPr>
            <a:xfrm>
              <a:off x="10945222" y="95452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淘宝-想搞设计PPT(倒卖必究)-48"/>
            <p:cNvSpPr/>
            <p:nvPr/>
          </p:nvSpPr>
          <p:spPr>
            <a:xfrm>
              <a:off x="10945222" y="109438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淘宝-想搞设计PPT(倒卖必究)-49"/>
            <p:cNvSpPr/>
            <p:nvPr/>
          </p:nvSpPr>
          <p:spPr>
            <a:xfrm rot="5400000">
              <a:off x="10785664" y="39509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淘宝-想搞设计PPT(倒卖必究)-50"/>
            <p:cNvSpPr/>
            <p:nvPr/>
          </p:nvSpPr>
          <p:spPr>
            <a:xfrm>
              <a:off x="10783752" y="53494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淘宝-想搞设计PPT(倒卖必究)-51"/>
            <p:cNvSpPr/>
            <p:nvPr/>
          </p:nvSpPr>
          <p:spPr>
            <a:xfrm>
              <a:off x="10783752" y="674808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淘宝-想搞设计PPT(倒卖必究)-52"/>
            <p:cNvSpPr/>
            <p:nvPr/>
          </p:nvSpPr>
          <p:spPr>
            <a:xfrm>
              <a:off x="10783752" y="81466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淘宝-想搞设计PPT(倒卖必究)-53"/>
            <p:cNvSpPr/>
            <p:nvPr/>
          </p:nvSpPr>
          <p:spPr>
            <a:xfrm rot="5400000">
              <a:off x="10624193" y="39509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淘宝-想搞设计PPT(倒卖必究)-54"/>
            <p:cNvSpPr/>
            <p:nvPr/>
          </p:nvSpPr>
          <p:spPr>
            <a:xfrm>
              <a:off x="10622281" y="53494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淘宝-想搞设计PPT(倒卖必究)-55"/>
            <p:cNvSpPr/>
            <p:nvPr/>
          </p:nvSpPr>
          <p:spPr>
            <a:xfrm>
              <a:off x="10622281" y="674808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淘宝-想搞设计PPT(倒卖必究)-56"/>
            <p:cNvSpPr/>
            <p:nvPr/>
          </p:nvSpPr>
          <p:spPr>
            <a:xfrm>
              <a:off x="10622281" y="81466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8" name="淘宝-想搞设计PPT(倒卖必究)-58"/>
          <p:cNvSpPr/>
          <p:nvPr/>
        </p:nvSpPr>
        <p:spPr>
          <a:xfrm>
            <a:off x="4808890" y="5196345"/>
            <a:ext cx="2790790" cy="48849"/>
          </a:xfrm>
          <a:prstGeom prst="roundRect">
            <a:avLst/>
          </a:prstGeom>
          <a:solidFill>
            <a:srgbClr val="1554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淘宝-想搞设计PPT(倒卖必究)-59"/>
          <p:cNvSpPr/>
          <p:nvPr/>
        </p:nvSpPr>
        <p:spPr>
          <a:xfrm flipV="1">
            <a:off x="7775610" y="5196345"/>
            <a:ext cx="840070" cy="45719"/>
          </a:xfrm>
          <a:prstGeom prst="roundRect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4" name="Picture 63" descr="华中科技大学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4224" y="1365586"/>
            <a:ext cx="4105758" cy="901798"/>
          </a:xfrm>
          <a:prstGeom prst="rect">
            <a:avLst/>
          </a:prstGeom>
        </p:spPr>
      </p:pic>
    </p:spTree>
  </p:cSld>
  <p:clrMapOvr>
    <a:masterClrMapping/>
  </p:clrMapOvr>
  <p:transition spd="slow" advClick="0" advTm="200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淘宝-想搞设计PPT(倒卖必究)-12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11" name="淘宝-想搞设计PPT(倒卖必究)-11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淘宝-想搞设计PPT(倒卖必究)-7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64" name="Picture 63" descr="677d22b86e9b106229962a82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7618" y="-55945"/>
            <a:ext cx="11062312" cy="6913945"/>
          </a:xfrm>
          <a:prstGeom prst="rect">
            <a:avLst/>
          </a:prstGeom>
        </p:spPr>
      </p:pic>
      <p:sp>
        <p:nvSpPr>
          <p:cNvPr id="10" name="淘宝-想搞设计PPT(倒卖必究)-10"/>
          <p:cNvSpPr/>
          <p:nvPr/>
        </p:nvSpPr>
        <p:spPr>
          <a:xfrm>
            <a:off x="0" y="5428526"/>
            <a:ext cx="5243332" cy="142947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40000"/>
                </a:schemeClr>
              </a:gs>
              <a:gs pos="18000">
                <a:schemeClr val="bg1">
                  <a:lumMod val="85000"/>
                  <a:alpha val="50000"/>
                </a:schemeClr>
              </a:gs>
              <a:gs pos="34000">
                <a:schemeClr val="bg1">
                  <a:lumMod val="95000"/>
                  <a:alpha val="9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淘宝-想搞设计PPT(倒卖必究)-4"/>
          <p:cNvSpPr/>
          <p:nvPr/>
        </p:nvSpPr>
        <p:spPr>
          <a:xfrm>
            <a:off x="-1184438" y="-18988"/>
            <a:ext cx="8464913" cy="6872924"/>
          </a:xfrm>
          <a:prstGeom prst="roundRect">
            <a:avLst>
              <a:gd name="adj" fmla="val 6360"/>
            </a:avLst>
          </a:prstGeom>
          <a:gradFill>
            <a:gsLst>
              <a:gs pos="34000">
                <a:srgbClr val="135890"/>
              </a:gs>
              <a:gs pos="100000">
                <a:srgbClr val="135890">
                  <a:lumMod val="80000"/>
                  <a:lumOff val="2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淘宝-想搞设计PPT(倒卖必究)-8"/>
          <p:cNvSpPr txBox="1"/>
          <p:nvPr/>
        </p:nvSpPr>
        <p:spPr>
          <a:xfrm>
            <a:off x="1528181" y="2398728"/>
            <a:ext cx="37188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spc="600" dirty="0">
                <a:solidFill>
                  <a:schemeClr val="bg1"/>
                </a:solidFill>
                <a:latin typeface="+mj-ea"/>
                <a:ea typeface="+mj-ea"/>
              </a:rPr>
              <a:t>ONE</a:t>
            </a:r>
          </a:p>
          <a:p>
            <a:r>
              <a:rPr lang="en-US" altLang="zh-CN" sz="4800" spc="600" dirty="0">
                <a:solidFill>
                  <a:schemeClr val="bg1"/>
                </a:solidFill>
                <a:latin typeface="+mj-ea"/>
                <a:ea typeface="+mj-ea"/>
              </a:rPr>
              <a:t>PART 01</a:t>
            </a:r>
            <a:endParaRPr lang="zh-CN" altLang="en-US" sz="4800" spc="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淘宝-想搞设计PPT(倒卖必究)-9"/>
          <p:cNvSpPr/>
          <p:nvPr/>
        </p:nvSpPr>
        <p:spPr>
          <a:xfrm>
            <a:off x="1528181" y="4154121"/>
            <a:ext cx="47864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brightly colored powerpoint helps your teacher find your point quickly</a:t>
            </a:r>
            <a:r>
              <a:rPr lang="en-US" altLang="zh-CN" sz="1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zh-CN" altLang="en-US" sz="1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243332" y="5070880"/>
            <a:ext cx="1220470" cy="1066599"/>
            <a:chOff x="5243332" y="5070880"/>
            <a:chExt cx="1220470" cy="1066599"/>
          </a:xfrm>
        </p:grpSpPr>
        <p:sp>
          <p:nvSpPr>
            <p:cNvPr id="17" name="淘宝-想搞设计PPT(倒卖必究)-17"/>
            <p:cNvSpPr/>
            <p:nvPr/>
          </p:nvSpPr>
          <p:spPr>
            <a:xfrm rot="10800000">
              <a:off x="6362202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淘宝-想搞设计PPT(倒卖必究)-18"/>
            <p:cNvSpPr/>
            <p:nvPr/>
          </p:nvSpPr>
          <p:spPr>
            <a:xfrm rot="5400000">
              <a:off x="6222343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淘宝-想搞设计PPT(倒卖必究)-19"/>
            <p:cNvSpPr/>
            <p:nvPr/>
          </p:nvSpPr>
          <p:spPr>
            <a:xfrm rot="5400000">
              <a:off x="6082484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淘宝-想搞设计PPT(倒卖必究)-20"/>
            <p:cNvSpPr/>
            <p:nvPr/>
          </p:nvSpPr>
          <p:spPr>
            <a:xfrm rot="5400000">
              <a:off x="5942625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淘宝-想搞设计PPT(倒卖必究)-21"/>
            <p:cNvSpPr/>
            <p:nvPr/>
          </p:nvSpPr>
          <p:spPr>
            <a:xfrm rot="5400000">
              <a:off x="5802766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淘宝-想搞设计PPT(倒卖必究)-22"/>
            <p:cNvSpPr/>
            <p:nvPr/>
          </p:nvSpPr>
          <p:spPr>
            <a:xfrm rot="5400000">
              <a:off x="5662907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淘宝-想搞设计PPT(倒卖必究)-23"/>
            <p:cNvSpPr/>
            <p:nvPr/>
          </p:nvSpPr>
          <p:spPr>
            <a:xfrm rot="5400000">
              <a:off x="5523048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淘宝-想搞设计PPT(倒卖必究)-24"/>
            <p:cNvSpPr/>
            <p:nvPr/>
          </p:nvSpPr>
          <p:spPr>
            <a:xfrm rot="5400000">
              <a:off x="5383189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淘宝-想搞设计PPT(倒卖必究)-25"/>
            <p:cNvSpPr/>
            <p:nvPr/>
          </p:nvSpPr>
          <p:spPr>
            <a:xfrm rot="5400000">
              <a:off x="5243332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淘宝-想搞设计PPT(倒卖必究)-26"/>
            <p:cNvSpPr/>
            <p:nvPr/>
          </p:nvSpPr>
          <p:spPr>
            <a:xfrm rot="10800000">
              <a:off x="6362202" y="58763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淘宝-想搞设计PPT(倒卖必究)-27"/>
            <p:cNvSpPr/>
            <p:nvPr/>
          </p:nvSpPr>
          <p:spPr>
            <a:xfrm rot="5400000">
              <a:off x="6222343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淘宝-想搞设计PPT(倒卖必究)-28"/>
            <p:cNvSpPr/>
            <p:nvPr/>
          </p:nvSpPr>
          <p:spPr>
            <a:xfrm rot="5400000">
              <a:off x="6082484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淘宝-想搞设计PPT(倒卖必究)-29"/>
            <p:cNvSpPr/>
            <p:nvPr/>
          </p:nvSpPr>
          <p:spPr>
            <a:xfrm rot="5400000">
              <a:off x="5942625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淘宝-想搞设计PPT(倒卖必究)-30"/>
            <p:cNvSpPr/>
            <p:nvPr/>
          </p:nvSpPr>
          <p:spPr>
            <a:xfrm rot="5400000">
              <a:off x="5802766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淘宝-想搞设计PPT(倒卖必究)-31"/>
            <p:cNvSpPr/>
            <p:nvPr/>
          </p:nvSpPr>
          <p:spPr>
            <a:xfrm rot="5400000">
              <a:off x="5662907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淘宝-想搞设计PPT(倒卖必究)-32"/>
            <p:cNvSpPr/>
            <p:nvPr/>
          </p:nvSpPr>
          <p:spPr>
            <a:xfrm rot="5400000">
              <a:off x="5523048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淘宝-想搞设计PPT(倒卖必究)-33"/>
            <p:cNvSpPr/>
            <p:nvPr/>
          </p:nvSpPr>
          <p:spPr>
            <a:xfrm rot="5400000">
              <a:off x="5383189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淘宝-想搞设计PPT(倒卖必究)-34"/>
            <p:cNvSpPr/>
            <p:nvPr/>
          </p:nvSpPr>
          <p:spPr>
            <a:xfrm rot="5400000">
              <a:off x="5243332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淘宝-想搞设计PPT(倒卖必究)-35"/>
            <p:cNvSpPr/>
            <p:nvPr/>
          </p:nvSpPr>
          <p:spPr>
            <a:xfrm rot="10800000">
              <a:off x="6362202" y="571580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淘宝-想搞设计PPT(倒卖必究)-36"/>
            <p:cNvSpPr/>
            <p:nvPr/>
          </p:nvSpPr>
          <p:spPr>
            <a:xfrm rot="5400000">
              <a:off x="6222343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淘宝-想搞设计PPT(倒卖必究)-37"/>
            <p:cNvSpPr/>
            <p:nvPr/>
          </p:nvSpPr>
          <p:spPr>
            <a:xfrm rot="5400000">
              <a:off x="6082484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8" name="淘宝-想搞设计PPT(倒卖必究)-38"/>
            <p:cNvSpPr/>
            <p:nvPr/>
          </p:nvSpPr>
          <p:spPr>
            <a:xfrm rot="5400000">
              <a:off x="5942625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淘宝-想搞设计PPT(倒卖必究)-39"/>
            <p:cNvSpPr/>
            <p:nvPr/>
          </p:nvSpPr>
          <p:spPr>
            <a:xfrm rot="5400000">
              <a:off x="5802766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淘宝-想搞设计PPT(倒卖必究)-40"/>
            <p:cNvSpPr/>
            <p:nvPr/>
          </p:nvSpPr>
          <p:spPr>
            <a:xfrm rot="5400000">
              <a:off x="5662907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淘宝-想搞设计PPT(倒卖必究)-41"/>
            <p:cNvSpPr/>
            <p:nvPr/>
          </p:nvSpPr>
          <p:spPr>
            <a:xfrm rot="5400000">
              <a:off x="5523048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淘宝-想搞设计PPT(倒卖必究)-42"/>
            <p:cNvSpPr/>
            <p:nvPr/>
          </p:nvSpPr>
          <p:spPr>
            <a:xfrm rot="5400000">
              <a:off x="5383189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淘宝-想搞设计PPT(倒卖必究)-43"/>
            <p:cNvSpPr/>
            <p:nvPr/>
          </p:nvSpPr>
          <p:spPr>
            <a:xfrm rot="5400000">
              <a:off x="5243332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淘宝-想搞设计PPT(倒卖必究)-44"/>
            <p:cNvSpPr/>
            <p:nvPr/>
          </p:nvSpPr>
          <p:spPr>
            <a:xfrm rot="10800000">
              <a:off x="6362202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淘宝-想搞设计PPT(倒卖必究)-45"/>
            <p:cNvSpPr/>
            <p:nvPr/>
          </p:nvSpPr>
          <p:spPr>
            <a:xfrm rot="5400000">
              <a:off x="6222343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淘宝-想搞设计PPT(倒卖必究)-46"/>
            <p:cNvSpPr/>
            <p:nvPr/>
          </p:nvSpPr>
          <p:spPr>
            <a:xfrm rot="5400000">
              <a:off x="6082484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淘宝-想搞设计PPT(倒卖必究)-47"/>
            <p:cNvSpPr/>
            <p:nvPr/>
          </p:nvSpPr>
          <p:spPr>
            <a:xfrm rot="5400000">
              <a:off x="5942625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" name="淘宝-想搞设计PPT(倒卖必究)-48"/>
            <p:cNvSpPr/>
            <p:nvPr/>
          </p:nvSpPr>
          <p:spPr>
            <a:xfrm rot="5400000">
              <a:off x="5802766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" name="淘宝-想搞设计PPT(倒卖必究)-49"/>
            <p:cNvSpPr/>
            <p:nvPr/>
          </p:nvSpPr>
          <p:spPr>
            <a:xfrm rot="5400000">
              <a:off x="5662907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" name="淘宝-想搞设计PPT(倒卖必究)-50"/>
            <p:cNvSpPr/>
            <p:nvPr/>
          </p:nvSpPr>
          <p:spPr>
            <a:xfrm rot="10800000">
              <a:off x="6362202" y="539477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" name="淘宝-想搞设计PPT(倒卖必究)-51"/>
            <p:cNvSpPr/>
            <p:nvPr/>
          </p:nvSpPr>
          <p:spPr>
            <a:xfrm rot="5400000">
              <a:off x="6222343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淘宝-想搞设计PPT(倒卖必究)-52"/>
            <p:cNvSpPr/>
            <p:nvPr/>
          </p:nvSpPr>
          <p:spPr>
            <a:xfrm rot="5400000">
              <a:off x="6082484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3" name="淘宝-想搞设计PPT(倒卖必究)-53"/>
            <p:cNvSpPr/>
            <p:nvPr/>
          </p:nvSpPr>
          <p:spPr>
            <a:xfrm rot="5400000">
              <a:off x="5942625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4" name="淘宝-想搞设计PPT(倒卖必究)-54"/>
            <p:cNvSpPr/>
            <p:nvPr/>
          </p:nvSpPr>
          <p:spPr>
            <a:xfrm rot="5400000">
              <a:off x="5802766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5" name="淘宝-想搞设计PPT(倒卖必究)-55"/>
            <p:cNvSpPr/>
            <p:nvPr/>
          </p:nvSpPr>
          <p:spPr>
            <a:xfrm rot="5400000">
              <a:off x="5662907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6" name="淘宝-想搞设计PPT(倒卖必究)-56"/>
            <p:cNvSpPr/>
            <p:nvPr/>
          </p:nvSpPr>
          <p:spPr>
            <a:xfrm rot="10800000">
              <a:off x="6362202" y="5234263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7" name="淘宝-想搞设计PPT(倒卖必究)-57"/>
            <p:cNvSpPr/>
            <p:nvPr/>
          </p:nvSpPr>
          <p:spPr>
            <a:xfrm rot="5400000">
              <a:off x="6222343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8" name="淘宝-想搞设计PPT(倒卖必究)-58"/>
            <p:cNvSpPr/>
            <p:nvPr/>
          </p:nvSpPr>
          <p:spPr>
            <a:xfrm rot="5400000">
              <a:off x="6082484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9" name="淘宝-想搞设计PPT(倒卖必究)-59"/>
            <p:cNvSpPr/>
            <p:nvPr/>
          </p:nvSpPr>
          <p:spPr>
            <a:xfrm rot="5400000">
              <a:off x="5942625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0" name="淘宝-想搞设计PPT(倒卖必究)-60"/>
            <p:cNvSpPr/>
            <p:nvPr/>
          </p:nvSpPr>
          <p:spPr>
            <a:xfrm rot="10800000">
              <a:off x="6362202" y="5072792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1" name="淘宝-想搞设计PPT(倒卖必究)-61"/>
            <p:cNvSpPr/>
            <p:nvPr/>
          </p:nvSpPr>
          <p:spPr>
            <a:xfrm rot="5400000">
              <a:off x="6222343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2" name="淘宝-想搞设计PPT(倒卖必究)-62"/>
            <p:cNvSpPr/>
            <p:nvPr/>
          </p:nvSpPr>
          <p:spPr>
            <a:xfrm rot="5400000">
              <a:off x="6082484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3" name="淘宝-想搞设计PPT(倒卖必究)-63"/>
            <p:cNvSpPr/>
            <p:nvPr/>
          </p:nvSpPr>
          <p:spPr>
            <a:xfrm rot="5400000">
              <a:off x="5942625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5" name="淘宝-想搞设计PPT(倒卖必究)-5" descr="北京大学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7025" y="988998"/>
            <a:ext cx="3039831" cy="85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淘宝-想搞设计PPT(倒卖必究)-26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25" name="淘宝-想搞设计PPT(倒卖必究)-25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4" name="淘宝-想搞设计PPT(倒卖必究)-24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3" name="淘宝-想搞设计PPT(倒卖必究)-3"/>
          <p:cNvSpPr/>
          <p:nvPr/>
        </p:nvSpPr>
        <p:spPr>
          <a:xfrm>
            <a:off x="8676640" y="6146800"/>
            <a:ext cx="3190240" cy="447040"/>
          </a:xfrm>
          <a:prstGeom prst="rect">
            <a:avLst/>
          </a:prstGeom>
          <a:solidFill>
            <a:srgbClr val="15548D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NEXT TIME</a:t>
            </a:r>
            <a:endParaRPr lang="zh-CN" altLang="en-US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3706843" y="0"/>
            <a:ext cx="11193416" cy="6995885"/>
            <a:chOff x="3706843" y="0"/>
            <a:chExt cx="11193416" cy="6995885"/>
          </a:xfrm>
        </p:grpSpPr>
        <p:pic>
          <p:nvPicPr>
            <p:cNvPr id="42" name="Picture 41" descr="677d22b86e9b106229962a7c.jp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706843" y="0"/>
              <a:ext cx="11193416" cy="6995885"/>
            </a:xfrm>
            <a:prstGeom prst="rect">
              <a:avLst/>
            </a:prstGeom>
          </p:spPr>
        </p:pic>
        <p:pic>
          <p:nvPicPr>
            <p:cNvPr id="43" name="Picture 42" descr="66745247146b39377380bae9.jp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933396" y="0"/>
              <a:ext cx="5246913" cy="6995885"/>
            </a:xfrm>
            <a:prstGeom prst="rect">
              <a:avLst/>
            </a:prstGeom>
          </p:spPr>
        </p:pic>
      </p:grpSp>
      <p:pic>
        <p:nvPicPr>
          <p:cNvPr id="10" name="淘宝-想搞设计PPT(倒卖必究)-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2695" y="-90310"/>
            <a:ext cx="5940197" cy="820827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淘宝-想搞设计PPT(倒卖必究)-9"/>
          <p:cNvSpPr txBox="1"/>
          <p:nvPr/>
        </p:nvSpPr>
        <p:spPr>
          <a:xfrm>
            <a:off x="642810" y="1110694"/>
            <a:ext cx="3817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15548D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思源黑体 CN Light" panose="020B0300000000000000" pitchFamily="34" charset="-122"/>
              </a:rPr>
              <a:t>GRADUATION THEMES ?</a:t>
            </a:r>
            <a:endParaRPr lang="zh-CN" altLang="en-US" sz="2400" dirty="0">
              <a:solidFill>
                <a:srgbClr val="193DEF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sym typeface="思源黑体 CN Light" panose="020B0300000000000000" pitchFamily="34" charset="-122"/>
            </a:endParaRPr>
          </a:p>
        </p:txBody>
      </p:sp>
      <p:cxnSp>
        <p:nvCxnSpPr>
          <p:cNvPr id="11" name="淘宝-想搞设计PPT(倒卖必究)-11"/>
          <p:cNvCxnSpPr/>
          <p:nvPr/>
        </p:nvCxnSpPr>
        <p:spPr>
          <a:xfrm>
            <a:off x="762000" y="1592679"/>
            <a:ext cx="2235200" cy="0"/>
          </a:xfrm>
          <a:prstGeom prst="line">
            <a:avLst/>
          </a:prstGeom>
          <a:ln w="28575">
            <a:solidFill>
              <a:srgbClr val="15548D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3" name="淘宝-想搞设计PPT(倒卖必究)-13"/>
          <p:cNvSpPr/>
          <p:nvPr/>
        </p:nvSpPr>
        <p:spPr>
          <a:xfrm>
            <a:off x="642938" y="1680080"/>
            <a:ext cx="513313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spc="3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 Double-click</a:t>
            </a:r>
            <a:endParaRPr lang="zh-CN" altLang="en-US" sz="1100" spc="3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4" name="淘宝-想搞设计PPT(倒卖必究)-14"/>
          <p:cNvSpPr/>
          <p:nvPr/>
        </p:nvSpPr>
        <p:spPr>
          <a:xfrm>
            <a:off x="642810" y="2350640"/>
            <a:ext cx="5371781" cy="13355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 Double-click to enter text content. Double-click to enter text content. Double-click to enter text content. Double-click to enter text content. Double-click to enter text content. Double-click to enter text content. Double-click to enter text content. </a:t>
            </a:r>
            <a:endParaRPr lang="zh-CN" altLang="en-US" sz="11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1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21360" y="3596294"/>
            <a:ext cx="5552308" cy="1337188"/>
            <a:chOff x="721360" y="3596294"/>
            <a:chExt cx="5552308" cy="1337188"/>
          </a:xfrm>
        </p:grpSpPr>
        <p:sp>
          <p:nvSpPr>
            <p:cNvPr id="18" name="淘宝-想搞设计PPT(倒卖必究)-18"/>
            <p:cNvSpPr/>
            <p:nvPr/>
          </p:nvSpPr>
          <p:spPr>
            <a:xfrm>
              <a:off x="721360" y="3596294"/>
              <a:ext cx="5552308" cy="1337188"/>
            </a:xfrm>
            <a:prstGeom prst="flowChartAlternateProcess">
              <a:avLst/>
            </a:prstGeom>
            <a:gradFill>
              <a:gsLst>
                <a:gs pos="34000">
                  <a:srgbClr val="135890"/>
                </a:gs>
                <a:gs pos="100000">
                  <a:srgbClr val="135890">
                    <a:lumMod val="80000"/>
                    <a:lumOff val="2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ym typeface="思源黑体 CN Light" panose="020B0300000000000000" pitchFamily="34" charset="-122"/>
              </a:endParaRPr>
            </a:p>
          </p:txBody>
        </p:sp>
        <p:sp>
          <p:nvSpPr>
            <p:cNvPr id="15" name="淘宝-想搞设计PPT(倒卖必究)-15"/>
            <p:cNvSpPr/>
            <p:nvPr/>
          </p:nvSpPr>
          <p:spPr>
            <a:xfrm>
              <a:off x="866328" y="3733154"/>
              <a:ext cx="5371781" cy="10816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 Double-click to enter text content. Double-click to enter text content. Double-click to enter text content. Double-click to enter text content. Double-click to enter text content. Double-click to enter text content. Double-click to enter text content. </a:t>
              </a:r>
              <a:endParaRPr lang="zh-CN" altLang="en-US" sz="11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sp>
        <p:nvSpPr>
          <p:cNvPr id="16" name="淘宝-想搞设计PPT(倒卖必究)-16"/>
          <p:cNvSpPr/>
          <p:nvPr/>
        </p:nvSpPr>
        <p:spPr>
          <a:xfrm>
            <a:off x="642809" y="5100975"/>
            <a:ext cx="5371781" cy="573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 Double-click to enter text content. Double-click to enter text content. Double-click to enter text content. </a:t>
            </a:r>
            <a:endParaRPr lang="zh-CN" altLang="en-US" sz="1100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sp>
        <p:nvSpPr>
          <p:cNvPr id="17" name="淘宝-想搞设计PPT(倒卖必究)-17"/>
          <p:cNvSpPr/>
          <p:nvPr/>
        </p:nvSpPr>
        <p:spPr>
          <a:xfrm>
            <a:off x="642809" y="5931972"/>
            <a:ext cx="36631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15548D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sym typeface="思源黑体 CN Light" panose="020B0300000000000000" pitchFamily="34" charset="-122"/>
              </a:rPr>
              <a:t>GRADUATION THEMES </a:t>
            </a:r>
            <a:endParaRPr lang="zh-CN" altLang="en-US" sz="2400" dirty="0">
              <a:solidFill>
                <a:srgbClr val="193DEF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sym typeface="思源黑体 CN Light" panose="020B0300000000000000" pitchFamily="34" charset="-122"/>
            </a:endParaRPr>
          </a:p>
        </p:txBody>
      </p:sp>
      <p:pic>
        <p:nvPicPr>
          <p:cNvPr id="22" name="淘宝-想搞设计PPT(倒卖必究)-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47127" y="-606195"/>
            <a:ext cx="5940197" cy="8208274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0" y="-63587"/>
            <a:ext cx="12192000" cy="792000"/>
            <a:chOff x="0" y="0"/>
            <a:chExt cx="12192000" cy="792000"/>
          </a:xfrm>
        </p:grpSpPr>
        <p:sp>
          <p:nvSpPr>
            <p:cNvPr id="30" name="淘宝-想搞设计PPT(倒卖必究)-30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31" name="淘宝-想搞设计PPT(倒卖必究)-31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淘宝-想搞设计PPT(倒卖必究)-32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绪论背景</a:t>
              </a:r>
            </a:p>
          </p:txBody>
        </p:sp>
        <p:sp>
          <p:nvSpPr>
            <p:cNvPr id="33" name="淘宝-想搞设计PPT(倒卖必究)-33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34" name="淘宝-想搞设计PPT(倒卖必究)-34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淘宝-想搞设计PPT(倒卖必究)-35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36" name="淘宝-想搞设计PPT(倒卖必究)-36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淘宝-想搞设计PPT(倒卖必究)-37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38" name="淘宝-想搞设计PPT(倒卖必究)-38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淘宝-想搞设计PPT(倒卖必究)-39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44" name="Picture 43" descr="华中科技大学.png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41" name="淘宝-想搞设计PPT(倒卖必究)-41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/>
      <p:bldP spid="13" grpId="0"/>
      <p:bldP spid="14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淘宝-想搞设计PPT(倒卖必究)-51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50" name="淘宝-想搞设计PPT(倒卖必究)-50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9" name="淘宝-想搞设计PPT(倒卖必究)-49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5</a:t>
            </a:fld>
            <a:endParaRPr lang="zh-CN" altLang="en-US"/>
          </a:p>
        </p:txBody>
      </p:sp>
      <p:grpSp>
        <p:nvGrpSpPr>
          <p:cNvPr id="75" name="组合 74"/>
          <p:cNvGrpSpPr/>
          <p:nvPr/>
        </p:nvGrpSpPr>
        <p:grpSpPr>
          <a:xfrm>
            <a:off x="1875305" y="4569322"/>
            <a:ext cx="1911719" cy="981230"/>
            <a:chOff x="1875305" y="4569322"/>
            <a:chExt cx="1911719" cy="981230"/>
          </a:xfrm>
        </p:grpSpPr>
        <p:sp>
          <p:nvSpPr>
            <p:cNvPr id="6" name="淘宝-想搞设计PPT(倒卖必究)-6"/>
            <p:cNvSpPr/>
            <p:nvPr/>
          </p:nvSpPr>
          <p:spPr bwMode="auto">
            <a:xfrm>
              <a:off x="1875305" y="4569322"/>
              <a:ext cx="1911719" cy="275368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rgbClr val="BFBFBF">
                <a:alpha val="3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160">
                <a:latin typeface="思源黑体 CN Light" panose="020B0300000000000000" pitchFamily="34" charset="-122"/>
                <a:ea typeface="思源黑体 CN Regular" panose="020B0500000000000000" pitchFamily="34" charset="-122"/>
                <a:cs typeface="+mn-ea"/>
                <a:sym typeface="思源黑体 CN Light" panose="020B0300000000000000" pitchFamily="34" charset="-122"/>
              </a:endParaRPr>
            </a:p>
          </p:txBody>
        </p:sp>
        <p:grpSp>
          <p:nvGrpSpPr>
            <p:cNvPr id="15" name="ísľîḓè"/>
            <p:cNvGrpSpPr/>
            <p:nvPr/>
          </p:nvGrpSpPr>
          <p:grpSpPr>
            <a:xfrm>
              <a:off x="2511567" y="4973617"/>
              <a:ext cx="614272" cy="576935"/>
              <a:chOff x="1010787" y="3754842"/>
              <a:chExt cx="475812" cy="446889"/>
            </a:xfrm>
          </p:grpSpPr>
          <p:sp>
            <p:nvSpPr>
              <p:cNvPr id="45" name="淘宝-想搞设计PPT(倒卖必究)-45"/>
              <p:cNvSpPr txBox="1"/>
              <p:nvPr/>
            </p:nvSpPr>
            <p:spPr>
              <a:xfrm>
                <a:off x="1010787" y="3951410"/>
                <a:ext cx="475812" cy="250321"/>
              </a:xfrm>
              <a:prstGeom prst="rect">
                <a:avLst/>
              </a:prstGeom>
              <a:noFill/>
            </p:spPr>
            <p:txBody>
              <a:bodyPr wrap="none">
                <a:normAutofit fontScale="92500" lnSpcReduction="20000"/>
              </a:bodyPr>
              <a:lstStyle/>
              <a:p>
                <a:pPr lvl="0" algn="ctr"/>
                <a:r>
                  <a:rPr lang="en-US" altLang="ko-KR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cs typeface="+mn-ea"/>
                    <a:sym typeface="思源黑体 CN Light" panose="020B0300000000000000" pitchFamily="34" charset="-122"/>
                  </a:rPr>
                  <a:t>20xx</a:t>
                </a:r>
              </a:p>
            </p:txBody>
          </p:sp>
          <p:cxnSp>
            <p:nvCxnSpPr>
              <p:cNvPr id="46" name="淘宝-想搞设计PPT(倒卖必究)-46"/>
              <p:cNvCxnSpPr/>
              <p:nvPr/>
            </p:nvCxnSpPr>
            <p:spPr>
              <a:xfrm flipV="1">
                <a:off x="1255044" y="3754842"/>
                <a:ext cx="0" cy="183868"/>
              </a:xfrm>
              <a:prstGeom prst="line">
                <a:avLst/>
              </a:prstGeom>
              <a:ln>
                <a:solidFill>
                  <a:srgbClr val="BFBFBF"/>
                </a:solidFill>
                <a:prstDash val="sysDash"/>
                <a:headEnd type="oval" w="sm" len="sm"/>
                <a:tailEnd type="oval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4" name="组合 73"/>
          <p:cNvGrpSpPr/>
          <p:nvPr/>
        </p:nvGrpSpPr>
        <p:grpSpPr>
          <a:xfrm>
            <a:off x="2815140" y="4429959"/>
            <a:ext cx="1911719" cy="1120593"/>
            <a:chOff x="2815140" y="4429959"/>
            <a:chExt cx="1911719" cy="1120593"/>
          </a:xfrm>
        </p:grpSpPr>
        <p:sp>
          <p:nvSpPr>
            <p:cNvPr id="7" name="淘宝-想搞设计PPT(倒卖必究)-7"/>
            <p:cNvSpPr/>
            <p:nvPr/>
          </p:nvSpPr>
          <p:spPr bwMode="auto">
            <a:xfrm>
              <a:off x="2815140" y="4429959"/>
              <a:ext cx="1911719" cy="414730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rgbClr val="15548D">
                <a:alpha val="3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160">
                <a:latin typeface="思源黑体 CN Light" panose="020B0300000000000000" pitchFamily="34" charset="-122"/>
                <a:ea typeface="思源黑体 CN Regular" panose="020B0500000000000000" pitchFamily="34" charset="-122"/>
                <a:cs typeface="+mn-ea"/>
                <a:sym typeface="思源黑体 CN Light" panose="020B0300000000000000" pitchFamily="34" charset="-122"/>
              </a:endParaRPr>
            </a:p>
          </p:txBody>
        </p:sp>
        <p:grpSp>
          <p:nvGrpSpPr>
            <p:cNvPr id="16" name="ïslide"/>
            <p:cNvGrpSpPr/>
            <p:nvPr/>
          </p:nvGrpSpPr>
          <p:grpSpPr>
            <a:xfrm>
              <a:off x="3454966" y="4973617"/>
              <a:ext cx="614272" cy="576935"/>
              <a:chOff x="1010787" y="3754842"/>
              <a:chExt cx="475812" cy="446889"/>
            </a:xfrm>
          </p:grpSpPr>
          <p:sp>
            <p:nvSpPr>
              <p:cNvPr id="43" name="淘宝-想搞设计PPT(倒卖必究)-43"/>
              <p:cNvSpPr txBox="1"/>
              <p:nvPr/>
            </p:nvSpPr>
            <p:spPr>
              <a:xfrm>
                <a:off x="1010787" y="3951410"/>
                <a:ext cx="475812" cy="250321"/>
              </a:xfrm>
              <a:prstGeom prst="rect">
                <a:avLst/>
              </a:prstGeom>
              <a:noFill/>
            </p:spPr>
            <p:txBody>
              <a:bodyPr wrap="none">
                <a:normAutofit fontScale="92500" lnSpcReduction="20000"/>
              </a:bodyPr>
              <a:lstStyle/>
              <a:p>
                <a:pPr lvl="0" algn="ctr"/>
                <a:r>
                  <a:rPr lang="en-US" altLang="ko-KR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cs typeface="+mn-ea"/>
                    <a:sym typeface="思源黑体 CN Light" panose="020B0300000000000000" pitchFamily="34" charset="-122"/>
                  </a:rPr>
                  <a:t>20xx</a:t>
                </a:r>
              </a:p>
            </p:txBody>
          </p:sp>
          <p:cxnSp>
            <p:nvCxnSpPr>
              <p:cNvPr id="44" name="淘宝-想搞设计PPT(倒卖必究)-44"/>
              <p:cNvCxnSpPr/>
              <p:nvPr/>
            </p:nvCxnSpPr>
            <p:spPr>
              <a:xfrm flipV="1">
                <a:off x="1255044" y="3754842"/>
                <a:ext cx="0" cy="183868"/>
              </a:xfrm>
              <a:prstGeom prst="line">
                <a:avLst/>
              </a:prstGeom>
              <a:ln>
                <a:solidFill>
                  <a:srgbClr val="BFBFBF"/>
                </a:solidFill>
                <a:prstDash val="sysDash"/>
                <a:headEnd type="oval" w="sm" len="sm"/>
                <a:tailEnd type="oval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3" name="组合 72"/>
          <p:cNvGrpSpPr/>
          <p:nvPr/>
        </p:nvGrpSpPr>
        <p:grpSpPr>
          <a:xfrm>
            <a:off x="3754977" y="4192221"/>
            <a:ext cx="1911719" cy="1358331"/>
            <a:chOff x="3754977" y="4192221"/>
            <a:chExt cx="1911719" cy="1358331"/>
          </a:xfrm>
        </p:grpSpPr>
        <p:sp>
          <p:nvSpPr>
            <p:cNvPr id="8" name="淘宝-想搞设计PPT(倒卖必究)-8"/>
            <p:cNvSpPr/>
            <p:nvPr/>
          </p:nvSpPr>
          <p:spPr bwMode="auto">
            <a:xfrm>
              <a:off x="3754977" y="4192221"/>
              <a:ext cx="1911719" cy="652469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rgbClr val="BFBFBF">
                <a:alpha val="3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160">
                <a:latin typeface="思源黑体 CN Light" panose="020B0300000000000000" pitchFamily="34" charset="-122"/>
                <a:ea typeface="思源黑体 CN Regular" panose="020B0500000000000000" pitchFamily="34" charset="-122"/>
                <a:cs typeface="+mn-ea"/>
                <a:sym typeface="思源黑体 CN Light" panose="020B0300000000000000" pitchFamily="34" charset="-122"/>
              </a:endParaRPr>
            </a:p>
          </p:txBody>
        </p:sp>
        <p:grpSp>
          <p:nvGrpSpPr>
            <p:cNvPr id="17" name="iṡ1îḋe"/>
            <p:cNvGrpSpPr/>
            <p:nvPr/>
          </p:nvGrpSpPr>
          <p:grpSpPr>
            <a:xfrm>
              <a:off x="4398364" y="4973617"/>
              <a:ext cx="614272" cy="576935"/>
              <a:chOff x="1010787" y="3754842"/>
              <a:chExt cx="475812" cy="446889"/>
            </a:xfrm>
          </p:grpSpPr>
          <p:sp>
            <p:nvSpPr>
              <p:cNvPr id="41" name="淘宝-想搞设计PPT(倒卖必究)-41"/>
              <p:cNvSpPr txBox="1"/>
              <p:nvPr/>
            </p:nvSpPr>
            <p:spPr>
              <a:xfrm>
                <a:off x="1010787" y="3951410"/>
                <a:ext cx="475812" cy="250321"/>
              </a:xfrm>
              <a:prstGeom prst="rect">
                <a:avLst/>
              </a:prstGeom>
              <a:noFill/>
            </p:spPr>
            <p:txBody>
              <a:bodyPr wrap="none">
                <a:normAutofit fontScale="92500" lnSpcReduction="20000"/>
              </a:bodyPr>
              <a:lstStyle/>
              <a:p>
                <a:pPr lvl="0" algn="ctr"/>
                <a:r>
                  <a:rPr lang="en-US" altLang="ko-KR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cs typeface="+mn-ea"/>
                    <a:sym typeface="思源黑体 CN Light" panose="020B0300000000000000" pitchFamily="34" charset="-122"/>
                  </a:rPr>
                  <a:t>20xx</a:t>
                </a:r>
              </a:p>
            </p:txBody>
          </p:sp>
          <p:cxnSp>
            <p:nvCxnSpPr>
              <p:cNvPr id="42" name="淘宝-想搞设计PPT(倒卖必究)-42"/>
              <p:cNvCxnSpPr/>
              <p:nvPr/>
            </p:nvCxnSpPr>
            <p:spPr>
              <a:xfrm flipV="1">
                <a:off x="1255044" y="3754842"/>
                <a:ext cx="0" cy="183868"/>
              </a:xfrm>
              <a:prstGeom prst="line">
                <a:avLst/>
              </a:prstGeom>
              <a:ln>
                <a:solidFill>
                  <a:srgbClr val="BFBFBF"/>
                </a:solidFill>
                <a:prstDash val="sysDash"/>
                <a:headEnd type="oval" w="sm" len="sm"/>
                <a:tailEnd type="oval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2" name="组合 71"/>
          <p:cNvGrpSpPr/>
          <p:nvPr/>
        </p:nvGrpSpPr>
        <p:grpSpPr>
          <a:xfrm>
            <a:off x="4694815" y="3929891"/>
            <a:ext cx="1911719" cy="1620661"/>
            <a:chOff x="4694815" y="3929891"/>
            <a:chExt cx="1911719" cy="1620661"/>
          </a:xfrm>
        </p:grpSpPr>
        <p:sp>
          <p:nvSpPr>
            <p:cNvPr id="9" name="淘宝-想搞设计PPT(倒卖必究)-9"/>
            <p:cNvSpPr/>
            <p:nvPr/>
          </p:nvSpPr>
          <p:spPr bwMode="auto">
            <a:xfrm>
              <a:off x="4694815" y="3929891"/>
              <a:ext cx="1911719" cy="914799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rgbClr val="15548D">
                <a:alpha val="3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160">
                <a:latin typeface="思源黑体 CN Light" panose="020B0300000000000000" pitchFamily="34" charset="-122"/>
                <a:ea typeface="思源黑体 CN Regular" panose="020B0500000000000000" pitchFamily="34" charset="-122"/>
                <a:cs typeface="+mn-ea"/>
                <a:sym typeface="思源黑体 CN Light" panose="020B0300000000000000" pitchFamily="34" charset="-122"/>
              </a:endParaRPr>
            </a:p>
          </p:txBody>
        </p:sp>
        <p:grpSp>
          <p:nvGrpSpPr>
            <p:cNvPr id="18" name="iSḷiḓê"/>
            <p:cNvGrpSpPr/>
            <p:nvPr/>
          </p:nvGrpSpPr>
          <p:grpSpPr>
            <a:xfrm>
              <a:off x="5341761" y="4973617"/>
              <a:ext cx="614272" cy="576935"/>
              <a:chOff x="1010787" y="3754842"/>
              <a:chExt cx="475812" cy="446889"/>
            </a:xfrm>
          </p:grpSpPr>
          <p:sp>
            <p:nvSpPr>
              <p:cNvPr id="39" name="淘宝-想搞设计PPT(倒卖必究)-39"/>
              <p:cNvSpPr txBox="1"/>
              <p:nvPr/>
            </p:nvSpPr>
            <p:spPr>
              <a:xfrm>
                <a:off x="1010787" y="3951410"/>
                <a:ext cx="475812" cy="250321"/>
              </a:xfrm>
              <a:prstGeom prst="rect">
                <a:avLst/>
              </a:prstGeom>
              <a:noFill/>
            </p:spPr>
            <p:txBody>
              <a:bodyPr wrap="none">
                <a:normAutofit fontScale="92500" lnSpcReduction="20000"/>
              </a:bodyPr>
              <a:lstStyle/>
              <a:p>
                <a:pPr lvl="0" algn="ctr"/>
                <a:r>
                  <a:rPr lang="en-US" altLang="ko-KR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cs typeface="+mn-ea"/>
                    <a:sym typeface="思源黑体 CN Light" panose="020B0300000000000000" pitchFamily="34" charset="-122"/>
                  </a:rPr>
                  <a:t>20xx</a:t>
                </a:r>
              </a:p>
            </p:txBody>
          </p:sp>
          <p:cxnSp>
            <p:nvCxnSpPr>
              <p:cNvPr id="40" name="淘宝-想搞设计PPT(倒卖必究)-40"/>
              <p:cNvCxnSpPr/>
              <p:nvPr/>
            </p:nvCxnSpPr>
            <p:spPr>
              <a:xfrm flipV="1">
                <a:off x="1255044" y="3754842"/>
                <a:ext cx="0" cy="183868"/>
              </a:xfrm>
              <a:prstGeom prst="line">
                <a:avLst/>
              </a:prstGeom>
              <a:ln>
                <a:solidFill>
                  <a:srgbClr val="BFBFBF"/>
                </a:solidFill>
                <a:prstDash val="sysDash"/>
                <a:headEnd type="oval" w="sm" len="sm"/>
                <a:tailEnd type="oval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组合 70"/>
          <p:cNvGrpSpPr/>
          <p:nvPr/>
        </p:nvGrpSpPr>
        <p:grpSpPr>
          <a:xfrm>
            <a:off x="5634651" y="3656577"/>
            <a:ext cx="1911719" cy="1893975"/>
            <a:chOff x="5634651" y="3656577"/>
            <a:chExt cx="1911719" cy="1893975"/>
          </a:xfrm>
        </p:grpSpPr>
        <p:sp>
          <p:nvSpPr>
            <p:cNvPr id="10" name="淘宝-想搞设计PPT(倒卖必究)-10"/>
            <p:cNvSpPr/>
            <p:nvPr/>
          </p:nvSpPr>
          <p:spPr bwMode="auto">
            <a:xfrm>
              <a:off x="5634651" y="3656577"/>
              <a:ext cx="1911719" cy="1188114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rgbClr val="BFBFBF">
                <a:alpha val="3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160">
                <a:latin typeface="思源黑体 CN Light" panose="020B0300000000000000" pitchFamily="34" charset="-122"/>
                <a:ea typeface="思源黑体 CN Regular" panose="020B0500000000000000" pitchFamily="34" charset="-122"/>
                <a:cs typeface="+mn-ea"/>
                <a:sym typeface="思源黑体 CN Light" panose="020B0300000000000000" pitchFamily="34" charset="-122"/>
              </a:endParaRPr>
            </a:p>
          </p:txBody>
        </p:sp>
        <p:grpSp>
          <p:nvGrpSpPr>
            <p:cNvPr id="19" name="ïşľïḑè"/>
            <p:cNvGrpSpPr/>
            <p:nvPr/>
          </p:nvGrpSpPr>
          <p:grpSpPr>
            <a:xfrm>
              <a:off x="6285159" y="4973617"/>
              <a:ext cx="614272" cy="576935"/>
              <a:chOff x="1010787" y="3754842"/>
              <a:chExt cx="475812" cy="446889"/>
            </a:xfrm>
          </p:grpSpPr>
          <p:sp>
            <p:nvSpPr>
              <p:cNvPr id="37" name="淘宝-想搞设计PPT(倒卖必究)-37"/>
              <p:cNvSpPr txBox="1"/>
              <p:nvPr/>
            </p:nvSpPr>
            <p:spPr>
              <a:xfrm>
                <a:off x="1010787" y="3951410"/>
                <a:ext cx="475812" cy="250321"/>
              </a:xfrm>
              <a:prstGeom prst="rect">
                <a:avLst/>
              </a:prstGeom>
              <a:noFill/>
            </p:spPr>
            <p:txBody>
              <a:bodyPr wrap="none">
                <a:normAutofit fontScale="92500" lnSpcReduction="20000"/>
              </a:bodyPr>
              <a:lstStyle/>
              <a:p>
                <a:pPr lvl="0" algn="ctr"/>
                <a:r>
                  <a:rPr lang="en-US" altLang="ko-KR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cs typeface="+mn-ea"/>
                    <a:sym typeface="思源黑体 CN Light" panose="020B0300000000000000" pitchFamily="34" charset="-122"/>
                  </a:rPr>
                  <a:t>20xx</a:t>
                </a:r>
              </a:p>
            </p:txBody>
          </p:sp>
          <p:cxnSp>
            <p:nvCxnSpPr>
              <p:cNvPr id="38" name="淘宝-想搞设计PPT(倒卖必究)-38"/>
              <p:cNvCxnSpPr/>
              <p:nvPr/>
            </p:nvCxnSpPr>
            <p:spPr>
              <a:xfrm flipV="1">
                <a:off x="1255044" y="3754842"/>
                <a:ext cx="0" cy="183868"/>
              </a:xfrm>
              <a:prstGeom prst="line">
                <a:avLst/>
              </a:prstGeom>
              <a:ln>
                <a:solidFill>
                  <a:srgbClr val="BFBFBF"/>
                </a:solidFill>
                <a:prstDash val="sysDash"/>
                <a:headEnd type="oval" w="sm" len="sm"/>
                <a:tailEnd type="oval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0" name="组合 69"/>
          <p:cNvGrpSpPr/>
          <p:nvPr/>
        </p:nvGrpSpPr>
        <p:grpSpPr>
          <a:xfrm>
            <a:off x="6574489" y="3421628"/>
            <a:ext cx="1911719" cy="2128924"/>
            <a:chOff x="6574489" y="3421628"/>
            <a:chExt cx="1911719" cy="2128924"/>
          </a:xfrm>
        </p:grpSpPr>
        <p:sp>
          <p:nvSpPr>
            <p:cNvPr id="11" name="淘宝-想搞设计PPT(倒卖必究)-11"/>
            <p:cNvSpPr/>
            <p:nvPr/>
          </p:nvSpPr>
          <p:spPr bwMode="auto">
            <a:xfrm>
              <a:off x="6574489" y="3421628"/>
              <a:ext cx="1911719" cy="1423063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rgbClr val="15548D">
                <a:alpha val="3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160">
                <a:latin typeface="思源黑体 CN Light" panose="020B0300000000000000" pitchFamily="34" charset="-122"/>
                <a:ea typeface="思源黑体 CN Regular" panose="020B0500000000000000" pitchFamily="34" charset="-122"/>
                <a:cs typeface="+mn-ea"/>
                <a:sym typeface="思源黑体 CN Light" panose="020B0300000000000000" pitchFamily="34" charset="-122"/>
              </a:endParaRPr>
            </a:p>
          </p:txBody>
        </p:sp>
        <p:grpSp>
          <p:nvGrpSpPr>
            <p:cNvPr id="20" name="ïşľiḍè"/>
            <p:cNvGrpSpPr/>
            <p:nvPr/>
          </p:nvGrpSpPr>
          <p:grpSpPr>
            <a:xfrm>
              <a:off x="7235705" y="4973617"/>
              <a:ext cx="599972" cy="576935"/>
              <a:chOff x="1016326" y="3754842"/>
              <a:chExt cx="464736" cy="446889"/>
            </a:xfrm>
          </p:grpSpPr>
          <p:sp>
            <p:nvSpPr>
              <p:cNvPr id="35" name="淘宝-想搞设计PPT(倒卖必究)-35"/>
              <p:cNvSpPr txBox="1"/>
              <p:nvPr/>
            </p:nvSpPr>
            <p:spPr>
              <a:xfrm>
                <a:off x="1016326" y="3951410"/>
                <a:ext cx="464736" cy="250321"/>
              </a:xfrm>
              <a:prstGeom prst="rect">
                <a:avLst/>
              </a:prstGeom>
              <a:noFill/>
            </p:spPr>
            <p:txBody>
              <a:bodyPr wrap="none">
                <a:normAutofit fontScale="92500" lnSpcReduction="20000"/>
              </a:bodyPr>
              <a:lstStyle/>
              <a:p>
                <a:pPr lvl="0" algn="ctr"/>
                <a:r>
                  <a:rPr lang="en-US" altLang="ko-KR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cs typeface="+mn-ea"/>
                    <a:sym typeface="思源黑体 CN Light" panose="020B0300000000000000" pitchFamily="34" charset="-122"/>
                  </a:rPr>
                  <a:t>20xx</a:t>
                </a:r>
              </a:p>
            </p:txBody>
          </p:sp>
          <p:cxnSp>
            <p:nvCxnSpPr>
              <p:cNvPr id="36" name="淘宝-想搞设计PPT(倒卖必究)-36"/>
              <p:cNvCxnSpPr/>
              <p:nvPr/>
            </p:nvCxnSpPr>
            <p:spPr>
              <a:xfrm flipV="1">
                <a:off x="1255044" y="3754842"/>
                <a:ext cx="0" cy="183868"/>
              </a:xfrm>
              <a:prstGeom prst="line">
                <a:avLst/>
              </a:prstGeom>
              <a:ln>
                <a:solidFill>
                  <a:srgbClr val="BFBFBF"/>
                </a:solidFill>
                <a:prstDash val="sysDash"/>
                <a:headEnd type="oval" w="sm" len="sm"/>
                <a:tailEnd type="oval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6" name="组合 65"/>
          <p:cNvGrpSpPr/>
          <p:nvPr/>
        </p:nvGrpSpPr>
        <p:grpSpPr>
          <a:xfrm>
            <a:off x="7514327" y="3126507"/>
            <a:ext cx="1911719" cy="2424045"/>
            <a:chOff x="7514327" y="3126507"/>
            <a:chExt cx="1911719" cy="2424045"/>
          </a:xfrm>
        </p:grpSpPr>
        <p:sp>
          <p:nvSpPr>
            <p:cNvPr id="12" name="淘宝-想搞设计PPT(倒卖必究)-12"/>
            <p:cNvSpPr/>
            <p:nvPr/>
          </p:nvSpPr>
          <p:spPr bwMode="auto">
            <a:xfrm>
              <a:off x="7514327" y="3126507"/>
              <a:ext cx="1911719" cy="1718183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rgbClr val="BFBFBF">
                <a:alpha val="3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160">
                <a:latin typeface="思源黑体 CN Light" panose="020B0300000000000000" pitchFamily="34" charset="-122"/>
                <a:ea typeface="思源黑体 CN Regular" panose="020B0500000000000000" pitchFamily="34" charset="-122"/>
                <a:cs typeface="+mn-ea"/>
                <a:sym typeface="思源黑体 CN Light" panose="020B0300000000000000" pitchFamily="34" charset="-122"/>
              </a:endParaRPr>
            </a:p>
          </p:txBody>
        </p:sp>
        <p:grpSp>
          <p:nvGrpSpPr>
            <p:cNvPr id="21" name="íṩḷïḋè"/>
            <p:cNvGrpSpPr/>
            <p:nvPr/>
          </p:nvGrpSpPr>
          <p:grpSpPr>
            <a:xfrm>
              <a:off x="8171956" y="4973617"/>
              <a:ext cx="614272" cy="576935"/>
              <a:chOff x="1010787" y="3754842"/>
              <a:chExt cx="475812" cy="446889"/>
            </a:xfrm>
          </p:grpSpPr>
          <p:sp>
            <p:nvSpPr>
              <p:cNvPr id="33" name="淘宝-想搞设计PPT(倒卖必究)-33"/>
              <p:cNvSpPr txBox="1"/>
              <p:nvPr/>
            </p:nvSpPr>
            <p:spPr>
              <a:xfrm>
                <a:off x="1010787" y="3951410"/>
                <a:ext cx="475812" cy="250321"/>
              </a:xfrm>
              <a:prstGeom prst="rect">
                <a:avLst/>
              </a:prstGeom>
              <a:noFill/>
            </p:spPr>
            <p:txBody>
              <a:bodyPr wrap="none">
                <a:normAutofit fontScale="92500" lnSpcReduction="20000"/>
              </a:bodyPr>
              <a:lstStyle/>
              <a:p>
                <a:pPr lvl="0" algn="ctr"/>
                <a:r>
                  <a:rPr lang="en-US" altLang="ko-KR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cs typeface="+mn-ea"/>
                    <a:sym typeface="思源黑体 CN Light" panose="020B0300000000000000" pitchFamily="34" charset="-122"/>
                  </a:rPr>
                  <a:t>20xx</a:t>
                </a:r>
              </a:p>
            </p:txBody>
          </p:sp>
          <p:cxnSp>
            <p:nvCxnSpPr>
              <p:cNvPr id="34" name="淘宝-想搞设计PPT(倒卖必究)-34"/>
              <p:cNvCxnSpPr/>
              <p:nvPr/>
            </p:nvCxnSpPr>
            <p:spPr>
              <a:xfrm flipV="1">
                <a:off x="1255044" y="3754842"/>
                <a:ext cx="0" cy="183868"/>
              </a:xfrm>
              <a:prstGeom prst="line">
                <a:avLst/>
              </a:prstGeom>
              <a:ln>
                <a:solidFill>
                  <a:srgbClr val="BFBFBF"/>
                </a:solidFill>
                <a:prstDash val="sysDash"/>
                <a:headEnd type="oval" w="sm" len="sm"/>
                <a:tailEnd type="oval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5" name="组合 64"/>
          <p:cNvGrpSpPr/>
          <p:nvPr/>
        </p:nvGrpSpPr>
        <p:grpSpPr>
          <a:xfrm>
            <a:off x="8454162" y="2823187"/>
            <a:ext cx="1911719" cy="2727365"/>
            <a:chOff x="8454162" y="2823187"/>
            <a:chExt cx="1911719" cy="2727365"/>
          </a:xfrm>
        </p:grpSpPr>
        <p:sp>
          <p:nvSpPr>
            <p:cNvPr id="13" name="淘宝-想搞设计PPT(倒卖必究)-13"/>
            <p:cNvSpPr/>
            <p:nvPr/>
          </p:nvSpPr>
          <p:spPr bwMode="auto">
            <a:xfrm>
              <a:off x="8454162" y="2823187"/>
              <a:ext cx="1911719" cy="2021505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rgbClr val="BFBFBF">
                <a:alpha val="3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160">
                <a:latin typeface="思源黑体 CN Light" panose="020B0300000000000000" pitchFamily="34" charset="-122"/>
                <a:ea typeface="思源黑体 CN Regular" panose="020B0500000000000000" pitchFamily="34" charset="-122"/>
                <a:cs typeface="+mn-ea"/>
                <a:sym typeface="思源黑体 CN Light" panose="020B0300000000000000" pitchFamily="34" charset="-122"/>
              </a:endParaRPr>
            </a:p>
          </p:txBody>
        </p:sp>
        <p:grpSp>
          <p:nvGrpSpPr>
            <p:cNvPr id="22" name="îṡlíḓé"/>
            <p:cNvGrpSpPr/>
            <p:nvPr/>
          </p:nvGrpSpPr>
          <p:grpSpPr>
            <a:xfrm>
              <a:off x="9115353" y="4973617"/>
              <a:ext cx="614272" cy="576935"/>
              <a:chOff x="1010787" y="3754842"/>
              <a:chExt cx="475812" cy="446889"/>
            </a:xfrm>
          </p:grpSpPr>
          <p:sp>
            <p:nvSpPr>
              <p:cNvPr id="31" name="淘宝-想搞设计PPT(倒卖必究)-31"/>
              <p:cNvSpPr txBox="1"/>
              <p:nvPr/>
            </p:nvSpPr>
            <p:spPr>
              <a:xfrm>
                <a:off x="1010787" y="3951410"/>
                <a:ext cx="475812" cy="250321"/>
              </a:xfrm>
              <a:prstGeom prst="rect">
                <a:avLst/>
              </a:prstGeom>
              <a:noFill/>
            </p:spPr>
            <p:txBody>
              <a:bodyPr wrap="none">
                <a:normAutofit fontScale="92500" lnSpcReduction="20000"/>
              </a:bodyPr>
              <a:lstStyle/>
              <a:p>
                <a:pPr lvl="0" algn="ctr"/>
                <a:r>
                  <a:rPr lang="en-US" altLang="ko-KR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cs typeface="+mn-ea"/>
                    <a:sym typeface="思源黑体 CN Light" panose="020B0300000000000000" pitchFamily="34" charset="-122"/>
                  </a:rPr>
                  <a:t>20xx</a:t>
                </a:r>
              </a:p>
            </p:txBody>
          </p:sp>
          <p:cxnSp>
            <p:nvCxnSpPr>
              <p:cNvPr id="32" name="淘宝-想搞设计PPT(倒卖必究)-32"/>
              <p:cNvCxnSpPr/>
              <p:nvPr/>
            </p:nvCxnSpPr>
            <p:spPr>
              <a:xfrm flipV="1">
                <a:off x="1255044" y="3754842"/>
                <a:ext cx="0" cy="183868"/>
              </a:xfrm>
              <a:prstGeom prst="line">
                <a:avLst/>
              </a:prstGeom>
              <a:ln>
                <a:solidFill>
                  <a:srgbClr val="BFBFBF"/>
                </a:solidFill>
                <a:prstDash val="sysDash"/>
                <a:headEnd type="oval" w="sm" len="sm"/>
                <a:tailEnd type="oval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4" name="组合 63"/>
          <p:cNvGrpSpPr/>
          <p:nvPr/>
        </p:nvGrpSpPr>
        <p:grpSpPr>
          <a:xfrm>
            <a:off x="9212902" y="1447796"/>
            <a:ext cx="2240377" cy="4102756"/>
            <a:chOff x="9212902" y="1447796"/>
            <a:chExt cx="2240377" cy="4102756"/>
          </a:xfrm>
        </p:grpSpPr>
        <p:grpSp>
          <p:nvGrpSpPr>
            <p:cNvPr id="62" name="组合 61"/>
            <p:cNvGrpSpPr/>
            <p:nvPr/>
          </p:nvGrpSpPr>
          <p:grpSpPr>
            <a:xfrm>
              <a:off x="9393997" y="2159162"/>
              <a:ext cx="1911719" cy="3391390"/>
              <a:chOff x="9393997" y="2159162"/>
              <a:chExt cx="1911719" cy="3391390"/>
            </a:xfrm>
          </p:grpSpPr>
          <p:sp>
            <p:nvSpPr>
              <p:cNvPr id="4" name="淘宝-想搞设计PPT(倒卖必究)-4"/>
              <p:cNvSpPr/>
              <p:nvPr/>
            </p:nvSpPr>
            <p:spPr bwMode="auto">
              <a:xfrm>
                <a:off x="9393997" y="2159162"/>
                <a:ext cx="1911719" cy="268552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rgbClr val="15548D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2160">
                  <a:latin typeface="思源黑体 CN Light" panose="020B0300000000000000" pitchFamily="34" charset="-122"/>
                  <a:ea typeface="思源黑体 CN Regular" panose="020B0500000000000000" pitchFamily="34" charset="-122"/>
                  <a:cs typeface="+mn-ea"/>
                  <a:sym typeface="思源黑体 CN Light" panose="020B0300000000000000" pitchFamily="34" charset="-122"/>
                </a:endParaRPr>
              </a:p>
            </p:txBody>
          </p:sp>
          <p:grpSp>
            <p:nvGrpSpPr>
              <p:cNvPr id="23" name="íŝḷiḍé"/>
              <p:cNvGrpSpPr/>
              <p:nvPr/>
            </p:nvGrpSpPr>
            <p:grpSpPr>
              <a:xfrm>
                <a:off x="10025955" y="4973617"/>
                <a:ext cx="614272" cy="576935"/>
                <a:chOff x="1010787" y="3754842"/>
                <a:chExt cx="475812" cy="446889"/>
              </a:xfrm>
            </p:grpSpPr>
            <p:sp>
              <p:nvSpPr>
                <p:cNvPr id="29" name="淘宝-想搞设计PPT(倒卖必究)-29"/>
                <p:cNvSpPr txBox="1"/>
                <p:nvPr/>
              </p:nvSpPr>
              <p:spPr>
                <a:xfrm>
                  <a:off x="1010787" y="3951410"/>
                  <a:ext cx="475812" cy="2503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normAutofit fontScale="92500" lnSpcReduction="20000"/>
                </a:bodyPr>
                <a:lstStyle/>
                <a:p>
                  <a:pPr lvl="0" algn="ctr"/>
                  <a:r>
                    <a:rPr lang="en-US" altLang="ko-KR" dirty="0">
                      <a:solidFill/>
                      <a:latin typeface="思源黑体 CN Light" panose="020B0300000000000000" pitchFamily="34" charset="-122"/>
                      <a:ea typeface="思源黑体 CN Regular" panose="020B0500000000000000" pitchFamily="34" charset="-122"/>
                      <a:cs typeface="+mn-ea"/>
                      <a:sym typeface="思源黑体 CN Light" panose="020B0300000000000000" pitchFamily="34" charset="-122"/>
                    </a:rPr>
                    <a:t>20xx</a:t>
                  </a:r>
                </a:p>
              </p:txBody>
            </p:sp>
            <p:cxnSp>
              <p:nvCxnSpPr>
                <p:cNvPr id="30" name="淘宝-想搞设计PPT(倒卖必究)-30"/>
                <p:cNvCxnSpPr/>
                <p:nvPr/>
              </p:nvCxnSpPr>
              <p:spPr>
                <a:xfrm flipV="1">
                  <a:off x="1255044" y="3754842"/>
                  <a:ext cx="0" cy="183868"/>
                </a:xfrm>
                <a:prstGeom prst="line">
                  <a:avLst/>
                </a:prstGeom>
                <a:ln>
                  <a:solidFill>
                    <a:srgbClr val="15548D"/>
                  </a:solidFill>
                  <a:prstDash val="sysDash"/>
                  <a:headEnd type="oval" w="sm" len="sm"/>
                  <a:tailEnd type="oval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4" name="淘宝-想搞设计PPT(倒卖必究)-24"/>
            <p:cNvSpPr txBox="1"/>
            <p:nvPr/>
          </p:nvSpPr>
          <p:spPr>
            <a:xfrm>
              <a:off x="9212902" y="1447796"/>
              <a:ext cx="2240377" cy="323165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lvl="0" algn="ctr"/>
              <a:r>
                <a:rPr lang="zh-CN" altLang="en-US" b="1" dirty="0">
                  <a:solidFill>
                    <a:srgbClr val="15548D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cs typeface="+mn-ea"/>
                  <a:sym typeface="思源黑体 CN Light" panose="020B0300000000000000" pitchFamily="34" charset="-122"/>
                </a:rPr>
                <a:t>标题文本预设</a:t>
              </a:r>
            </a:p>
          </p:txBody>
        </p:sp>
        <p:cxnSp>
          <p:nvCxnSpPr>
            <p:cNvPr id="25" name="淘宝-想搞设计PPT(倒卖必究)-25"/>
            <p:cNvCxnSpPr/>
            <p:nvPr/>
          </p:nvCxnSpPr>
          <p:spPr>
            <a:xfrm flipV="1">
              <a:off x="10358603" y="1806656"/>
              <a:ext cx="0" cy="237373"/>
            </a:xfrm>
            <a:prstGeom prst="line">
              <a:avLst/>
            </a:prstGeom>
            <a:ln>
              <a:solidFill>
                <a:srgbClr val="15548D"/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3" name="组合 52"/>
          <p:cNvGrpSpPr/>
          <p:nvPr/>
        </p:nvGrpSpPr>
        <p:grpSpPr>
          <a:xfrm>
            <a:off x="738721" y="3978292"/>
            <a:ext cx="2240377" cy="1572260"/>
            <a:chOff x="738721" y="3978292"/>
            <a:chExt cx="2240377" cy="1572260"/>
          </a:xfrm>
        </p:grpSpPr>
        <p:sp>
          <p:nvSpPr>
            <p:cNvPr id="5" name="淘宝-想搞设计PPT(倒卖必究)-5"/>
            <p:cNvSpPr/>
            <p:nvPr/>
          </p:nvSpPr>
          <p:spPr bwMode="auto">
            <a:xfrm>
              <a:off x="935467" y="4692291"/>
              <a:ext cx="1911719" cy="152400"/>
            </a:xfrm>
            <a:custGeom>
              <a:avLst/>
              <a:gdLst>
                <a:gd name="T0" fmla="*/ 648 w 648"/>
                <a:gd name="T1" fmla="*/ 1082 h 1082"/>
                <a:gd name="T2" fmla="*/ 0 w 648"/>
                <a:gd name="T3" fmla="*/ 1082 h 1082"/>
                <a:gd name="T4" fmla="*/ 140 w 648"/>
                <a:gd name="T5" fmla="*/ 919 h 1082"/>
                <a:gd name="T6" fmla="*/ 324 w 648"/>
                <a:gd name="T7" fmla="*/ 0 h 1082"/>
                <a:gd name="T8" fmla="*/ 508 w 648"/>
                <a:gd name="T9" fmla="*/ 919 h 1082"/>
                <a:gd name="T10" fmla="*/ 648 w 648"/>
                <a:gd name="T11" fmla="*/ 1082 h 1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8" h="1082">
                  <a:moveTo>
                    <a:pt x="648" y="1082"/>
                  </a:moveTo>
                  <a:cubicBezTo>
                    <a:pt x="0" y="1082"/>
                    <a:pt x="0" y="1082"/>
                    <a:pt x="0" y="1082"/>
                  </a:cubicBezTo>
                  <a:cubicBezTo>
                    <a:pt x="4" y="1082"/>
                    <a:pt x="98" y="1080"/>
                    <a:pt x="140" y="919"/>
                  </a:cubicBezTo>
                  <a:cubicBezTo>
                    <a:pt x="182" y="755"/>
                    <a:pt x="223" y="0"/>
                    <a:pt x="324" y="0"/>
                  </a:cubicBezTo>
                  <a:cubicBezTo>
                    <a:pt x="425" y="0"/>
                    <a:pt x="466" y="755"/>
                    <a:pt x="508" y="919"/>
                  </a:cubicBezTo>
                  <a:cubicBezTo>
                    <a:pt x="550" y="1080"/>
                    <a:pt x="644" y="1082"/>
                    <a:pt x="648" y="1082"/>
                  </a:cubicBezTo>
                  <a:close/>
                </a:path>
              </a:pathLst>
            </a:custGeom>
            <a:solidFill>
              <a:srgbClr val="BFBFBF">
                <a:alpha val="3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2160">
                <a:latin typeface="思源黑体 CN Light" panose="020B0300000000000000" pitchFamily="34" charset="-122"/>
                <a:ea typeface="思源黑体 CN Regular" panose="020B0500000000000000" pitchFamily="34" charset="-122"/>
                <a:cs typeface="+mn-ea"/>
                <a:sym typeface="思源黑体 CN Light" panose="020B0300000000000000" pitchFamily="34" charset="-122"/>
              </a:endParaRPr>
            </a:p>
          </p:txBody>
        </p:sp>
        <p:grpSp>
          <p:nvGrpSpPr>
            <p:cNvPr id="14" name="íš1îḑê"/>
            <p:cNvGrpSpPr/>
            <p:nvPr/>
          </p:nvGrpSpPr>
          <p:grpSpPr>
            <a:xfrm>
              <a:off x="1568170" y="4973617"/>
              <a:ext cx="614272" cy="576935"/>
              <a:chOff x="1010787" y="3754842"/>
              <a:chExt cx="475812" cy="446889"/>
            </a:xfrm>
          </p:grpSpPr>
          <p:sp>
            <p:nvSpPr>
              <p:cNvPr id="47" name="淘宝-想搞设计PPT(倒卖必究)-47"/>
              <p:cNvSpPr txBox="1"/>
              <p:nvPr/>
            </p:nvSpPr>
            <p:spPr>
              <a:xfrm>
                <a:off x="1010787" y="3951410"/>
                <a:ext cx="475812" cy="250321"/>
              </a:xfrm>
              <a:prstGeom prst="rect">
                <a:avLst/>
              </a:prstGeom>
              <a:noFill/>
            </p:spPr>
            <p:txBody>
              <a:bodyPr wrap="none">
                <a:normAutofit fontScale="92500" lnSpcReduction="20000"/>
              </a:bodyPr>
              <a:lstStyle/>
              <a:p>
                <a:pPr lvl="0" algn="ctr"/>
                <a:r>
                  <a:rPr lang="en-US" altLang="ko-KR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cs typeface="+mn-ea"/>
                    <a:sym typeface="思源黑体 CN Light" panose="020B0300000000000000" pitchFamily="34" charset="-122"/>
                  </a:rPr>
                  <a:t>20xx</a:t>
                </a:r>
              </a:p>
            </p:txBody>
          </p:sp>
          <p:cxnSp>
            <p:nvCxnSpPr>
              <p:cNvPr id="48" name="淘宝-想搞设计PPT(倒卖必究)-48"/>
              <p:cNvCxnSpPr/>
              <p:nvPr/>
            </p:nvCxnSpPr>
            <p:spPr>
              <a:xfrm flipV="1">
                <a:off x="1255044" y="3754842"/>
                <a:ext cx="0" cy="183868"/>
              </a:xfrm>
              <a:prstGeom prst="line">
                <a:avLst/>
              </a:prstGeom>
              <a:ln>
                <a:solidFill>
                  <a:srgbClr val="BFBFBF"/>
                </a:solidFill>
                <a:prstDash val="sysDash"/>
                <a:headEnd type="oval" w="sm" len="sm"/>
                <a:tailEnd type="oval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淘宝-想搞设计PPT(倒卖必究)-26"/>
            <p:cNvSpPr txBox="1"/>
            <p:nvPr/>
          </p:nvSpPr>
          <p:spPr>
            <a:xfrm>
              <a:off x="738721" y="3978292"/>
              <a:ext cx="2240377" cy="323165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lvl="0" algn="ctr"/>
              <a:r>
                <a:rPr lang="zh-CN" altLang="en-US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cs typeface="+mn-ea"/>
                  <a:sym typeface="思源黑体 CN Light" panose="020B0300000000000000" pitchFamily="34" charset="-122"/>
                </a:rPr>
                <a:t>标题文本预设</a:t>
              </a:r>
            </a:p>
          </p:txBody>
        </p:sp>
        <p:cxnSp>
          <p:nvCxnSpPr>
            <p:cNvPr id="27" name="淘宝-想搞设计PPT(倒卖必究)-27"/>
            <p:cNvCxnSpPr/>
            <p:nvPr/>
          </p:nvCxnSpPr>
          <p:spPr>
            <a:xfrm flipV="1">
              <a:off x="1884422" y="4337152"/>
              <a:ext cx="0" cy="237373"/>
            </a:xfrm>
            <a:prstGeom prst="line">
              <a:avLst/>
            </a:prstGeom>
            <a:ln>
              <a:solidFill>
                <a:srgbClr val="BFBFBF"/>
              </a:solidFill>
              <a:prstDash val="sysDash"/>
              <a:headEnd type="oval" w="sm" len="sm"/>
              <a:tailEnd type="oval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淘宝-想搞设计PPT(倒卖必究)-28"/>
          <p:cNvSpPr/>
          <p:nvPr/>
        </p:nvSpPr>
        <p:spPr>
          <a:xfrm>
            <a:off x="1107259" y="1720863"/>
            <a:ext cx="5862682" cy="646331"/>
          </a:xfrm>
          <a:prstGeom prst="rect">
            <a:avLst/>
          </a:prstGeom>
        </p:spPr>
        <p:txBody>
          <a:bodyPr wrap="square" lIns="65837" tIns="0" rIns="0" bIns="0" anchor="ctr">
            <a:normAutofit fontScale="92500" lnSpcReduction="20000"/>
          </a:bodyPr>
          <a:lstStyle/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 </a:t>
            </a:r>
          </a:p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Double-click to enter text content.</a:t>
            </a:r>
            <a:endParaRPr lang="zh-CN" altLang="en-US" dirty="0">
              <a:latin typeface="思源黑体 CN Light" panose="020B0300000000000000" pitchFamily="34" charset="-122"/>
              <a:ea typeface="思源黑体 CN Regular" panose="020B0500000000000000" pitchFamily="34" charset="-122"/>
              <a:sym typeface="思源黑体 CN Light" panose="020B0300000000000000" pitchFamily="34" charset="-122"/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0" y="-63587"/>
            <a:ext cx="12192000" cy="792000"/>
            <a:chOff x="0" y="0"/>
            <a:chExt cx="12192000" cy="792000"/>
          </a:xfrm>
        </p:grpSpPr>
        <p:sp>
          <p:nvSpPr>
            <p:cNvPr id="90" name="淘宝-想搞设计PPT(倒卖必究)-90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91" name="淘宝-想搞设计PPT(倒卖必究)-91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淘宝-想搞设计PPT(倒卖必究)-92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绪论背景</a:t>
              </a:r>
            </a:p>
          </p:txBody>
        </p:sp>
        <p:sp>
          <p:nvSpPr>
            <p:cNvPr id="93" name="淘宝-想搞设计PPT(倒卖必究)-93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94" name="淘宝-想搞设计PPT(倒卖必究)-94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淘宝-想搞设计PPT(倒卖必究)-95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96" name="淘宝-想搞设计PPT(倒卖必究)-96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淘宝-想搞设计PPT(倒卖必究)-97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98" name="淘宝-想搞设计PPT(倒卖必究)-98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淘宝-想搞设计PPT(倒卖必究)-99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102" name="Picture 101" descr="华中科技大学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101" name="淘宝-想搞设计PPT(倒卖必究)-101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淘宝-想搞设计PPT(倒卖必究)-47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46" name="淘宝-想搞设计PPT(倒卖必究)-46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5" name="淘宝-想搞设计PPT(倒卖必究)-4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6</a:t>
            </a:fld>
            <a:endParaRPr lang="zh-CN" altLang="en-US"/>
          </a:p>
        </p:txBody>
      </p:sp>
      <p:grpSp>
        <p:nvGrpSpPr>
          <p:cNvPr id="56" name="组合 55"/>
          <p:cNvGrpSpPr/>
          <p:nvPr/>
        </p:nvGrpSpPr>
        <p:grpSpPr>
          <a:xfrm>
            <a:off x="673696" y="2447617"/>
            <a:ext cx="2693469" cy="2787899"/>
            <a:chOff x="673696" y="2447617"/>
            <a:chExt cx="2693469" cy="2787899"/>
          </a:xfrm>
        </p:grpSpPr>
        <p:sp>
          <p:nvSpPr>
            <p:cNvPr id="32" name="淘宝-想搞设计PPT(倒卖必究)-32"/>
            <p:cNvSpPr/>
            <p:nvPr/>
          </p:nvSpPr>
          <p:spPr>
            <a:xfrm>
              <a:off x="673696" y="2688253"/>
              <a:ext cx="2547263" cy="2547263"/>
            </a:xfrm>
            <a:prstGeom prst="ellipse">
              <a:avLst/>
            </a:prstGeom>
            <a:noFill/>
            <a:ln>
              <a:solidFill>
                <a:srgbClr val="D9D9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grpSp>
          <p:nvGrpSpPr>
            <p:cNvPr id="33" name="íŝļíďè"/>
            <p:cNvGrpSpPr/>
            <p:nvPr/>
          </p:nvGrpSpPr>
          <p:grpSpPr>
            <a:xfrm>
              <a:off x="1291043" y="2929202"/>
              <a:ext cx="1603470" cy="1850508"/>
              <a:chOff x="8301914" y="1749233"/>
              <a:chExt cx="2561609" cy="2956261"/>
            </a:xfrm>
          </p:grpSpPr>
          <p:sp>
            <p:nvSpPr>
              <p:cNvPr id="42" name="淘宝-想搞设计PPT(倒卖必究)-42"/>
              <p:cNvSpPr/>
              <p:nvPr/>
            </p:nvSpPr>
            <p:spPr>
              <a:xfrm rot="14400000">
                <a:off x="8553658" y="2720980"/>
                <a:ext cx="2370547" cy="427053"/>
              </a:xfrm>
              <a:prstGeom prst="trapezoid">
                <a:avLst>
                  <a:gd name="adj" fmla="val 58361"/>
                </a:avLst>
              </a:prstGeom>
              <a:solidFill>
                <a:srgbClr val="1554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43" name="淘宝-想搞设计PPT(倒卖必究)-43"/>
              <p:cNvSpPr/>
              <p:nvPr/>
            </p:nvSpPr>
            <p:spPr>
              <a:xfrm>
                <a:off x="8492975" y="4010011"/>
                <a:ext cx="2370548" cy="427051"/>
              </a:xfrm>
              <a:prstGeom prst="trapezoid">
                <a:avLst>
                  <a:gd name="adj" fmla="val 58361"/>
                </a:avLst>
              </a:prstGeom>
              <a:solidFill>
                <a:srgbClr val="1554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44" name="淘宝-想搞设计PPT(倒卖必究)-44"/>
              <p:cNvSpPr/>
              <p:nvPr/>
            </p:nvSpPr>
            <p:spPr>
              <a:xfrm rot="7200000">
                <a:off x="7330167" y="3306694"/>
                <a:ext cx="2370547" cy="427053"/>
              </a:xfrm>
              <a:prstGeom prst="trapezoid">
                <a:avLst>
                  <a:gd name="adj" fmla="val 58361"/>
                </a:avLst>
              </a:prstGeom>
              <a:solidFill>
                <a:srgbClr val="1554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  <p:grpSp>
          <p:nvGrpSpPr>
            <p:cNvPr id="34" name="ïṩḻíḍè"/>
            <p:cNvGrpSpPr/>
            <p:nvPr/>
          </p:nvGrpSpPr>
          <p:grpSpPr>
            <a:xfrm>
              <a:off x="1596728" y="2447617"/>
              <a:ext cx="656438" cy="656442"/>
              <a:chOff x="5371847" y="2312243"/>
              <a:chExt cx="656438" cy="656442"/>
            </a:xfrm>
          </p:grpSpPr>
          <p:sp>
            <p:nvSpPr>
              <p:cNvPr id="40" name="淘宝-想搞设计PPT(倒卖必究)-40"/>
              <p:cNvSpPr/>
              <p:nvPr/>
            </p:nvSpPr>
            <p:spPr>
              <a:xfrm>
                <a:off x="5371847" y="2312243"/>
                <a:ext cx="656438" cy="656442"/>
              </a:xfrm>
              <a:prstGeom prst="ellipse">
                <a:avLst/>
              </a:prstGeom>
              <a:solidFill>
                <a:srgbClr val="15548D"/>
              </a:solidFill>
              <a:ln w="762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41" name="淘宝-想搞设计PPT(倒卖必究)-41"/>
              <p:cNvSpPr/>
              <p:nvPr/>
            </p:nvSpPr>
            <p:spPr bwMode="auto">
              <a:xfrm>
                <a:off x="5532706" y="2519691"/>
                <a:ext cx="334720" cy="241545"/>
              </a:xfrm>
              <a:custGeom>
                <a:avLst/>
                <a:gdLst>
                  <a:gd name="connsiteX0" fmla="*/ 91000 w 605879"/>
                  <a:gd name="connsiteY0" fmla="*/ 173662 h 437224"/>
                  <a:gd name="connsiteX1" fmla="*/ 331193 w 605879"/>
                  <a:gd name="connsiteY1" fmla="*/ 173662 h 437224"/>
                  <a:gd name="connsiteX2" fmla="*/ 342454 w 605879"/>
                  <a:gd name="connsiteY2" fmla="*/ 184882 h 437224"/>
                  <a:gd name="connsiteX3" fmla="*/ 331193 w 605879"/>
                  <a:gd name="connsiteY3" fmla="*/ 196102 h 437224"/>
                  <a:gd name="connsiteX4" fmla="*/ 91000 w 605879"/>
                  <a:gd name="connsiteY4" fmla="*/ 196102 h 437224"/>
                  <a:gd name="connsiteX5" fmla="*/ 79739 w 605879"/>
                  <a:gd name="connsiteY5" fmla="*/ 184882 h 437224"/>
                  <a:gd name="connsiteX6" fmla="*/ 91000 w 605879"/>
                  <a:gd name="connsiteY6" fmla="*/ 173662 h 437224"/>
                  <a:gd name="connsiteX7" fmla="*/ 421630 w 605879"/>
                  <a:gd name="connsiteY7" fmla="*/ 131441 h 437224"/>
                  <a:gd name="connsiteX8" fmla="*/ 423552 w 605879"/>
                  <a:gd name="connsiteY8" fmla="*/ 152274 h 437224"/>
                  <a:gd name="connsiteX9" fmla="*/ 275961 w 605879"/>
                  <a:gd name="connsiteY9" fmla="*/ 300986 h 437224"/>
                  <a:gd name="connsiteX10" fmla="*/ 408175 w 605879"/>
                  <a:gd name="connsiteY10" fmla="*/ 358277 h 437224"/>
                  <a:gd name="connsiteX11" fmla="*/ 418060 w 605879"/>
                  <a:gd name="connsiteY11" fmla="*/ 365267 h 437224"/>
                  <a:gd name="connsiteX12" fmla="*/ 488218 w 605879"/>
                  <a:gd name="connsiteY12" fmla="*/ 410360 h 437224"/>
                  <a:gd name="connsiteX13" fmla="*/ 474214 w 605879"/>
                  <a:gd name="connsiteY13" fmla="*/ 363348 h 437224"/>
                  <a:gd name="connsiteX14" fmla="*/ 482039 w 605879"/>
                  <a:gd name="connsiteY14" fmla="*/ 349916 h 437224"/>
                  <a:gd name="connsiteX15" fmla="*/ 583363 w 605879"/>
                  <a:gd name="connsiteY15" fmla="*/ 244928 h 437224"/>
                  <a:gd name="connsiteX16" fmla="*/ 421630 w 605879"/>
                  <a:gd name="connsiteY16" fmla="*/ 131441 h 437224"/>
                  <a:gd name="connsiteX17" fmla="*/ 75898 w 605879"/>
                  <a:gd name="connsiteY17" fmla="*/ 120173 h 437224"/>
                  <a:gd name="connsiteX18" fmla="*/ 340509 w 605879"/>
                  <a:gd name="connsiteY18" fmla="*/ 120173 h 437224"/>
                  <a:gd name="connsiteX19" fmla="*/ 351769 w 605879"/>
                  <a:gd name="connsiteY19" fmla="*/ 131428 h 437224"/>
                  <a:gd name="connsiteX20" fmla="*/ 340509 w 605879"/>
                  <a:gd name="connsiteY20" fmla="*/ 142683 h 437224"/>
                  <a:gd name="connsiteX21" fmla="*/ 75898 w 605879"/>
                  <a:gd name="connsiteY21" fmla="*/ 142683 h 437224"/>
                  <a:gd name="connsiteX22" fmla="*/ 64638 w 605879"/>
                  <a:gd name="connsiteY22" fmla="*/ 131428 h 437224"/>
                  <a:gd name="connsiteX23" fmla="*/ 75898 w 605879"/>
                  <a:gd name="connsiteY23" fmla="*/ 120173 h 437224"/>
                  <a:gd name="connsiteX24" fmla="*/ 210609 w 605879"/>
                  <a:gd name="connsiteY24" fmla="*/ 22478 h 437224"/>
                  <a:gd name="connsiteX25" fmla="*/ 22516 w 605879"/>
                  <a:gd name="connsiteY25" fmla="*/ 153508 h 437224"/>
                  <a:gd name="connsiteX26" fmla="*/ 139216 w 605879"/>
                  <a:gd name="connsiteY26" fmla="*/ 274807 h 437224"/>
                  <a:gd name="connsiteX27" fmla="*/ 147042 w 605879"/>
                  <a:gd name="connsiteY27" fmla="*/ 288102 h 437224"/>
                  <a:gd name="connsiteX28" fmla="*/ 130017 w 605879"/>
                  <a:gd name="connsiteY28" fmla="*/ 344297 h 437224"/>
                  <a:gd name="connsiteX29" fmla="*/ 214041 w 605879"/>
                  <a:gd name="connsiteY29" fmla="*/ 291254 h 437224"/>
                  <a:gd name="connsiteX30" fmla="*/ 223927 w 605879"/>
                  <a:gd name="connsiteY30" fmla="*/ 284264 h 437224"/>
                  <a:gd name="connsiteX31" fmla="*/ 398839 w 605879"/>
                  <a:gd name="connsiteY31" fmla="*/ 152960 h 437224"/>
                  <a:gd name="connsiteX32" fmla="*/ 369596 w 605879"/>
                  <a:gd name="connsiteY32" fmla="*/ 80592 h 437224"/>
                  <a:gd name="connsiteX33" fmla="*/ 210609 w 605879"/>
                  <a:gd name="connsiteY33" fmla="*/ 22478 h 437224"/>
                  <a:gd name="connsiteX34" fmla="*/ 210609 w 605879"/>
                  <a:gd name="connsiteY34" fmla="*/ 0 h 437224"/>
                  <a:gd name="connsiteX35" fmla="*/ 385796 w 605879"/>
                  <a:gd name="connsiteY35" fmla="*/ 64967 h 437224"/>
                  <a:gd name="connsiteX36" fmla="*/ 414079 w 605879"/>
                  <a:gd name="connsiteY36" fmla="*/ 109100 h 437224"/>
                  <a:gd name="connsiteX37" fmla="*/ 419845 w 605879"/>
                  <a:gd name="connsiteY37" fmla="*/ 108963 h 437224"/>
                  <a:gd name="connsiteX38" fmla="*/ 605879 w 605879"/>
                  <a:gd name="connsiteY38" fmla="*/ 244928 h 437224"/>
                  <a:gd name="connsiteX39" fmla="*/ 498515 w 605879"/>
                  <a:gd name="connsiteY39" fmla="*/ 368420 h 437224"/>
                  <a:gd name="connsiteX40" fmla="*/ 516088 w 605879"/>
                  <a:gd name="connsiteY40" fmla="*/ 414609 h 437224"/>
                  <a:gd name="connsiteX41" fmla="*/ 522953 w 605879"/>
                  <a:gd name="connsiteY41" fmla="*/ 428178 h 437224"/>
                  <a:gd name="connsiteX42" fmla="*/ 510185 w 605879"/>
                  <a:gd name="connsiteY42" fmla="*/ 437224 h 437224"/>
                  <a:gd name="connsiteX43" fmla="*/ 400487 w 605879"/>
                  <a:gd name="connsiteY43" fmla="*/ 380344 h 437224"/>
                  <a:gd name="connsiteX44" fmla="*/ 250836 w 605879"/>
                  <a:gd name="connsiteY44" fmla="*/ 304275 h 437224"/>
                  <a:gd name="connsiteX45" fmla="*/ 231752 w 605879"/>
                  <a:gd name="connsiteY45" fmla="*/ 306331 h 437224"/>
                  <a:gd name="connsiteX46" fmla="*/ 107639 w 605879"/>
                  <a:gd name="connsiteY46" fmla="*/ 371161 h 437224"/>
                  <a:gd name="connsiteX47" fmla="*/ 94596 w 605879"/>
                  <a:gd name="connsiteY47" fmla="*/ 361978 h 437224"/>
                  <a:gd name="connsiteX48" fmla="*/ 102009 w 605879"/>
                  <a:gd name="connsiteY48" fmla="*/ 348135 h 437224"/>
                  <a:gd name="connsiteX49" fmla="*/ 122741 w 605879"/>
                  <a:gd name="connsiteY49" fmla="*/ 293173 h 437224"/>
                  <a:gd name="connsiteX50" fmla="*/ 0 w 605879"/>
                  <a:gd name="connsiteY50" fmla="*/ 153508 h 437224"/>
                  <a:gd name="connsiteX51" fmla="*/ 210609 w 605879"/>
                  <a:gd name="connsiteY51" fmla="*/ 0 h 437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605879" h="437224">
                    <a:moveTo>
                      <a:pt x="91000" y="173662"/>
                    </a:moveTo>
                    <a:lnTo>
                      <a:pt x="331193" y="173662"/>
                    </a:lnTo>
                    <a:cubicBezTo>
                      <a:pt x="337373" y="173662"/>
                      <a:pt x="342454" y="178725"/>
                      <a:pt x="342454" y="184882"/>
                    </a:cubicBezTo>
                    <a:cubicBezTo>
                      <a:pt x="342454" y="191040"/>
                      <a:pt x="337373" y="196102"/>
                      <a:pt x="331193" y="196102"/>
                    </a:cubicBezTo>
                    <a:lnTo>
                      <a:pt x="91000" y="196102"/>
                    </a:lnTo>
                    <a:cubicBezTo>
                      <a:pt x="84683" y="196102"/>
                      <a:pt x="79739" y="191040"/>
                      <a:pt x="79739" y="184882"/>
                    </a:cubicBezTo>
                    <a:cubicBezTo>
                      <a:pt x="79739" y="178725"/>
                      <a:pt x="84683" y="173662"/>
                      <a:pt x="91000" y="173662"/>
                    </a:cubicBezTo>
                    <a:close/>
                    <a:moveTo>
                      <a:pt x="421630" y="131441"/>
                    </a:moveTo>
                    <a:cubicBezTo>
                      <a:pt x="423003" y="138294"/>
                      <a:pt x="423552" y="145284"/>
                      <a:pt x="423552" y="152274"/>
                    </a:cubicBezTo>
                    <a:cubicBezTo>
                      <a:pt x="423552" y="220668"/>
                      <a:pt x="362456" y="281249"/>
                      <a:pt x="275961" y="300986"/>
                    </a:cubicBezTo>
                    <a:cubicBezTo>
                      <a:pt x="302047" y="334017"/>
                      <a:pt x="350924" y="355536"/>
                      <a:pt x="408175" y="358277"/>
                    </a:cubicBezTo>
                    <a:cubicBezTo>
                      <a:pt x="412569" y="358551"/>
                      <a:pt x="416413" y="361293"/>
                      <a:pt x="418060" y="365267"/>
                    </a:cubicBezTo>
                    <a:cubicBezTo>
                      <a:pt x="427259" y="388019"/>
                      <a:pt x="463505" y="403370"/>
                      <a:pt x="488218" y="410360"/>
                    </a:cubicBezTo>
                    <a:cubicBezTo>
                      <a:pt x="483962" y="399944"/>
                      <a:pt x="479156" y="385004"/>
                      <a:pt x="474214" y="363348"/>
                    </a:cubicBezTo>
                    <a:cubicBezTo>
                      <a:pt x="472841" y="357455"/>
                      <a:pt x="476273" y="351698"/>
                      <a:pt x="482039" y="349916"/>
                    </a:cubicBezTo>
                    <a:cubicBezTo>
                      <a:pt x="543685" y="332236"/>
                      <a:pt x="583500" y="290980"/>
                      <a:pt x="583363" y="244928"/>
                    </a:cubicBezTo>
                    <a:cubicBezTo>
                      <a:pt x="583363" y="182839"/>
                      <a:pt x="511009" y="132126"/>
                      <a:pt x="421630" y="131441"/>
                    </a:cubicBezTo>
                    <a:close/>
                    <a:moveTo>
                      <a:pt x="75898" y="120173"/>
                    </a:moveTo>
                    <a:lnTo>
                      <a:pt x="340509" y="120173"/>
                    </a:lnTo>
                    <a:cubicBezTo>
                      <a:pt x="346826" y="120173"/>
                      <a:pt x="351769" y="125114"/>
                      <a:pt x="351769" y="131428"/>
                    </a:cubicBezTo>
                    <a:cubicBezTo>
                      <a:pt x="351769" y="137604"/>
                      <a:pt x="346826" y="142683"/>
                      <a:pt x="340509" y="142683"/>
                    </a:cubicBezTo>
                    <a:lnTo>
                      <a:pt x="75898" y="142683"/>
                    </a:lnTo>
                    <a:cubicBezTo>
                      <a:pt x="69719" y="142683"/>
                      <a:pt x="64638" y="137604"/>
                      <a:pt x="64638" y="131428"/>
                    </a:cubicBezTo>
                    <a:cubicBezTo>
                      <a:pt x="64638" y="125114"/>
                      <a:pt x="69719" y="120173"/>
                      <a:pt x="75898" y="120173"/>
                    </a:cubicBezTo>
                    <a:close/>
                    <a:moveTo>
                      <a:pt x="210609" y="22478"/>
                    </a:moveTo>
                    <a:cubicBezTo>
                      <a:pt x="106952" y="22478"/>
                      <a:pt x="22516" y="81277"/>
                      <a:pt x="22516" y="153508"/>
                    </a:cubicBezTo>
                    <a:cubicBezTo>
                      <a:pt x="22516" y="206688"/>
                      <a:pt x="68372" y="254385"/>
                      <a:pt x="139216" y="274807"/>
                    </a:cubicBezTo>
                    <a:cubicBezTo>
                      <a:pt x="144983" y="276452"/>
                      <a:pt x="148415" y="282208"/>
                      <a:pt x="147042" y="288102"/>
                    </a:cubicBezTo>
                    <a:cubicBezTo>
                      <a:pt x="140864" y="314966"/>
                      <a:pt x="135097" y="332647"/>
                      <a:pt x="130017" y="344297"/>
                    </a:cubicBezTo>
                    <a:cubicBezTo>
                      <a:pt x="158437" y="336622"/>
                      <a:pt x="203058" y="318667"/>
                      <a:pt x="214041" y="291254"/>
                    </a:cubicBezTo>
                    <a:cubicBezTo>
                      <a:pt x="215689" y="287280"/>
                      <a:pt x="219533" y="284538"/>
                      <a:pt x="223927" y="284264"/>
                    </a:cubicBezTo>
                    <a:cubicBezTo>
                      <a:pt x="320170" y="279604"/>
                      <a:pt x="395407" y="223135"/>
                      <a:pt x="398839" y="152960"/>
                    </a:cubicBezTo>
                    <a:cubicBezTo>
                      <a:pt x="400075" y="126918"/>
                      <a:pt x="389915" y="101836"/>
                      <a:pt x="369596" y="80592"/>
                    </a:cubicBezTo>
                    <a:cubicBezTo>
                      <a:pt x="334860" y="44133"/>
                      <a:pt x="275412" y="22478"/>
                      <a:pt x="210609" y="22478"/>
                    </a:cubicBezTo>
                    <a:close/>
                    <a:moveTo>
                      <a:pt x="210609" y="0"/>
                    </a:moveTo>
                    <a:cubicBezTo>
                      <a:pt x="281453" y="0"/>
                      <a:pt x="346942" y="24260"/>
                      <a:pt x="385796" y="64967"/>
                    </a:cubicBezTo>
                    <a:cubicBezTo>
                      <a:pt x="398702" y="78536"/>
                      <a:pt x="408175" y="93338"/>
                      <a:pt x="414079" y="109100"/>
                    </a:cubicBezTo>
                    <a:cubicBezTo>
                      <a:pt x="416001" y="108963"/>
                      <a:pt x="417923" y="108963"/>
                      <a:pt x="419845" y="108963"/>
                    </a:cubicBezTo>
                    <a:cubicBezTo>
                      <a:pt x="522404" y="108963"/>
                      <a:pt x="606016" y="169955"/>
                      <a:pt x="605879" y="244928"/>
                    </a:cubicBezTo>
                    <a:cubicBezTo>
                      <a:pt x="605879" y="298519"/>
                      <a:pt x="564141" y="346079"/>
                      <a:pt x="498515" y="368420"/>
                    </a:cubicBezTo>
                    <a:cubicBezTo>
                      <a:pt x="506066" y="398025"/>
                      <a:pt x="512931" y="412279"/>
                      <a:pt x="516088" y="414609"/>
                    </a:cubicBezTo>
                    <a:cubicBezTo>
                      <a:pt x="524601" y="418858"/>
                      <a:pt x="523228" y="426671"/>
                      <a:pt x="522953" y="428178"/>
                    </a:cubicBezTo>
                    <a:cubicBezTo>
                      <a:pt x="522541" y="429686"/>
                      <a:pt x="520207" y="437224"/>
                      <a:pt x="510185" y="437224"/>
                    </a:cubicBezTo>
                    <a:cubicBezTo>
                      <a:pt x="497828" y="437224"/>
                      <a:pt x="423689" y="421325"/>
                      <a:pt x="400487" y="380344"/>
                    </a:cubicBezTo>
                    <a:cubicBezTo>
                      <a:pt x="333899" y="375410"/>
                      <a:pt x="277746" y="346764"/>
                      <a:pt x="250836" y="304275"/>
                    </a:cubicBezTo>
                    <a:cubicBezTo>
                      <a:pt x="244521" y="305098"/>
                      <a:pt x="238205" y="305783"/>
                      <a:pt x="231752" y="306331"/>
                    </a:cubicBezTo>
                    <a:cubicBezTo>
                      <a:pt x="206216" y="353069"/>
                      <a:pt x="121643" y="371161"/>
                      <a:pt x="107639" y="371161"/>
                    </a:cubicBezTo>
                    <a:cubicBezTo>
                      <a:pt x="97616" y="371161"/>
                      <a:pt x="95145" y="364171"/>
                      <a:pt x="94596" y="361978"/>
                    </a:cubicBezTo>
                    <a:cubicBezTo>
                      <a:pt x="94184" y="360470"/>
                      <a:pt x="92948" y="352658"/>
                      <a:pt x="102009" y="348135"/>
                    </a:cubicBezTo>
                    <a:cubicBezTo>
                      <a:pt x="105030" y="345942"/>
                      <a:pt x="113130" y="331550"/>
                      <a:pt x="122741" y="293173"/>
                    </a:cubicBezTo>
                    <a:cubicBezTo>
                      <a:pt x="47778" y="268228"/>
                      <a:pt x="0" y="214226"/>
                      <a:pt x="0" y="153508"/>
                    </a:cubicBezTo>
                    <a:cubicBezTo>
                      <a:pt x="0" y="68804"/>
                      <a:pt x="94458" y="0"/>
                      <a:pt x="2106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</p:grpSp>
        <p:sp>
          <p:nvSpPr>
            <p:cNvPr id="35" name="淘宝-想搞设计PPT(倒卖必究)-35"/>
            <p:cNvSpPr/>
            <p:nvPr/>
          </p:nvSpPr>
          <p:spPr>
            <a:xfrm>
              <a:off x="713526" y="4383639"/>
              <a:ext cx="656438" cy="656442"/>
            </a:xfrm>
            <a:prstGeom prst="ellipse">
              <a:avLst/>
            </a:prstGeom>
            <a:solidFill>
              <a:srgbClr val="15548D"/>
            </a:solidFill>
            <a:ln w="7620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6" name="淘宝-想搞设计PPT(倒卖必究)-36"/>
            <p:cNvSpPr/>
            <p:nvPr/>
          </p:nvSpPr>
          <p:spPr bwMode="auto">
            <a:xfrm>
              <a:off x="874385" y="4597656"/>
              <a:ext cx="334722" cy="228408"/>
            </a:xfrm>
            <a:custGeom>
              <a:avLst/>
              <a:gdLst>
                <a:gd name="connsiteX0" fmla="*/ 20293 w 607639"/>
                <a:gd name="connsiteY0" fmla="*/ 364067 h 414642"/>
                <a:gd name="connsiteX1" fmla="*/ 20293 w 607639"/>
                <a:gd name="connsiteY1" fmla="*/ 384244 h 414642"/>
                <a:gd name="connsiteX2" fmla="*/ 30351 w 607639"/>
                <a:gd name="connsiteY2" fmla="*/ 394377 h 414642"/>
                <a:gd name="connsiteX3" fmla="*/ 577199 w 607639"/>
                <a:gd name="connsiteY3" fmla="*/ 394377 h 414642"/>
                <a:gd name="connsiteX4" fmla="*/ 587346 w 607639"/>
                <a:gd name="connsiteY4" fmla="*/ 384244 h 414642"/>
                <a:gd name="connsiteX5" fmla="*/ 587346 w 607639"/>
                <a:gd name="connsiteY5" fmla="*/ 364067 h 414642"/>
                <a:gd name="connsiteX6" fmla="*/ 556995 w 607639"/>
                <a:gd name="connsiteY6" fmla="*/ 364067 h 414642"/>
                <a:gd name="connsiteX7" fmla="*/ 394916 w 607639"/>
                <a:gd name="connsiteY7" fmla="*/ 364067 h 414642"/>
                <a:gd name="connsiteX8" fmla="*/ 394916 w 607639"/>
                <a:gd name="connsiteY8" fmla="*/ 374200 h 414642"/>
                <a:gd name="connsiteX9" fmla="*/ 384859 w 607639"/>
                <a:gd name="connsiteY9" fmla="*/ 384244 h 414642"/>
                <a:gd name="connsiteX10" fmla="*/ 222780 w 607639"/>
                <a:gd name="connsiteY10" fmla="*/ 384244 h 414642"/>
                <a:gd name="connsiteX11" fmla="*/ 212634 w 607639"/>
                <a:gd name="connsiteY11" fmla="*/ 374200 h 414642"/>
                <a:gd name="connsiteX12" fmla="*/ 212634 w 607639"/>
                <a:gd name="connsiteY12" fmla="*/ 364067 h 414642"/>
                <a:gd name="connsiteX13" fmla="*/ 50644 w 607639"/>
                <a:gd name="connsiteY13" fmla="*/ 364067 h 414642"/>
                <a:gd name="connsiteX14" fmla="*/ 182270 w 607639"/>
                <a:gd name="connsiteY14" fmla="*/ 262926 h 414642"/>
                <a:gd name="connsiteX15" fmla="*/ 192432 w 607639"/>
                <a:gd name="connsiteY15" fmla="*/ 262926 h 414642"/>
                <a:gd name="connsiteX16" fmla="*/ 202593 w 607639"/>
                <a:gd name="connsiteY16" fmla="*/ 273052 h 414642"/>
                <a:gd name="connsiteX17" fmla="*/ 192432 w 607639"/>
                <a:gd name="connsiteY17" fmla="*/ 283178 h 414642"/>
                <a:gd name="connsiteX18" fmla="*/ 182270 w 607639"/>
                <a:gd name="connsiteY18" fmla="*/ 283178 h 414642"/>
                <a:gd name="connsiteX19" fmla="*/ 172109 w 607639"/>
                <a:gd name="connsiteY19" fmla="*/ 273052 h 414642"/>
                <a:gd name="connsiteX20" fmla="*/ 182270 w 607639"/>
                <a:gd name="connsiteY20" fmla="*/ 262926 h 414642"/>
                <a:gd name="connsiteX21" fmla="*/ 91153 w 607639"/>
                <a:gd name="connsiteY21" fmla="*/ 262926 h 414642"/>
                <a:gd name="connsiteX22" fmla="*/ 141783 w 607639"/>
                <a:gd name="connsiteY22" fmla="*/ 262926 h 414642"/>
                <a:gd name="connsiteX23" fmla="*/ 151927 w 607639"/>
                <a:gd name="connsiteY23" fmla="*/ 273052 h 414642"/>
                <a:gd name="connsiteX24" fmla="*/ 141783 w 607639"/>
                <a:gd name="connsiteY24" fmla="*/ 283178 h 414642"/>
                <a:gd name="connsiteX25" fmla="*/ 91153 w 607639"/>
                <a:gd name="connsiteY25" fmla="*/ 283178 h 414642"/>
                <a:gd name="connsiteX26" fmla="*/ 81009 w 607639"/>
                <a:gd name="connsiteY26" fmla="*/ 273052 h 414642"/>
                <a:gd name="connsiteX27" fmla="*/ 91153 w 607639"/>
                <a:gd name="connsiteY27" fmla="*/ 262926 h 414642"/>
                <a:gd name="connsiteX28" fmla="*/ 161988 w 607639"/>
                <a:gd name="connsiteY28" fmla="*/ 222493 h 414642"/>
                <a:gd name="connsiteX29" fmla="*/ 232948 w 607639"/>
                <a:gd name="connsiteY29" fmla="*/ 222493 h 414642"/>
                <a:gd name="connsiteX30" fmla="*/ 243098 w 607639"/>
                <a:gd name="connsiteY30" fmla="*/ 232619 h 414642"/>
                <a:gd name="connsiteX31" fmla="*/ 232948 w 607639"/>
                <a:gd name="connsiteY31" fmla="*/ 242745 h 414642"/>
                <a:gd name="connsiteX32" fmla="*/ 161988 w 607639"/>
                <a:gd name="connsiteY32" fmla="*/ 242745 h 414642"/>
                <a:gd name="connsiteX33" fmla="*/ 151927 w 607639"/>
                <a:gd name="connsiteY33" fmla="*/ 232619 h 414642"/>
                <a:gd name="connsiteX34" fmla="*/ 161988 w 607639"/>
                <a:gd name="connsiteY34" fmla="*/ 222493 h 414642"/>
                <a:gd name="connsiteX35" fmla="*/ 91146 w 607639"/>
                <a:gd name="connsiteY35" fmla="*/ 222493 h 414642"/>
                <a:gd name="connsiteX36" fmla="*/ 121467 w 607639"/>
                <a:gd name="connsiteY36" fmla="*/ 222493 h 414642"/>
                <a:gd name="connsiteX37" fmla="*/ 131604 w 607639"/>
                <a:gd name="connsiteY37" fmla="*/ 232619 h 414642"/>
                <a:gd name="connsiteX38" fmla="*/ 121467 w 607639"/>
                <a:gd name="connsiteY38" fmla="*/ 242745 h 414642"/>
                <a:gd name="connsiteX39" fmla="*/ 91146 w 607639"/>
                <a:gd name="connsiteY39" fmla="*/ 242745 h 414642"/>
                <a:gd name="connsiteX40" fmla="*/ 81009 w 607639"/>
                <a:gd name="connsiteY40" fmla="*/ 232619 h 414642"/>
                <a:gd name="connsiteX41" fmla="*/ 91146 w 607639"/>
                <a:gd name="connsiteY41" fmla="*/ 222493 h 414642"/>
                <a:gd name="connsiteX42" fmla="*/ 182270 w 607639"/>
                <a:gd name="connsiteY42" fmla="*/ 182059 h 414642"/>
                <a:gd name="connsiteX43" fmla="*/ 192432 w 607639"/>
                <a:gd name="connsiteY43" fmla="*/ 182059 h 414642"/>
                <a:gd name="connsiteX44" fmla="*/ 202593 w 607639"/>
                <a:gd name="connsiteY44" fmla="*/ 192195 h 414642"/>
                <a:gd name="connsiteX45" fmla="*/ 192432 w 607639"/>
                <a:gd name="connsiteY45" fmla="*/ 202241 h 414642"/>
                <a:gd name="connsiteX46" fmla="*/ 182270 w 607639"/>
                <a:gd name="connsiteY46" fmla="*/ 202241 h 414642"/>
                <a:gd name="connsiteX47" fmla="*/ 172109 w 607639"/>
                <a:gd name="connsiteY47" fmla="*/ 192195 h 414642"/>
                <a:gd name="connsiteX48" fmla="*/ 182270 w 607639"/>
                <a:gd name="connsiteY48" fmla="*/ 182059 h 414642"/>
                <a:gd name="connsiteX49" fmla="*/ 91153 w 607639"/>
                <a:gd name="connsiteY49" fmla="*/ 182059 h 414642"/>
                <a:gd name="connsiteX50" fmla="*/ 141783 w 607639"/>
                <a:gd name="connsiteY50" fmla="*/ 182059 h 414642"/>
                <a:gd name="connsiteX51" fmla="*/ 151927 w 607639"/>
                <a:gd name="connsiteY51" fmla="*/ 192195 h 414642"/>
                <a:gd name="connsiteX52" fmla="*/ 141783 w 607639"/>
                <a:gd name="connsiteY52" fmla="*/ 202241 h 414642"/>
                <a:gd name="connsiteX53" fmla="*/ 91153 w 607639"/>
                <a:gd name="connsiteY53" fmla="*/ 202241 h 414642"/>
                <a:gd name="connsiteX54" fmla="*/ 81009 w 607639"/>
                <a:gd name="connsiteY54" fmla="*/ 192195 h 414642"/>
                <a:gd name="connsiteX55" fmla="*/ 91153 w 607639"/>
                <a:gd name="connsiteY55" fmla="*/ 182059 h 414642"/>
                <a:gd name="connsiteX56" fmla="*/ 161988 w 607639"/>
                <a:gd name="connsiteY56" fmla="*/ 141625 h 414642"/>
                <a:gd name="connsiteX57" fmla="*/ 232948 w 607639"/>
                <a:gd name="connsiteY57" fmla="*/ 141625 h 414642"/>
                <a:gd name="connsiteX58" fmla="*/ 243098 w 607639"/>
                <a:gd name="connsiteY58" fmla="*/ 151761 h 414642"/>
                <a:gd name="connsiteX59" fmla="*/ 232948 w 607639"/>
                <a:gd name="connsiteY59" fmla="*/ 161807 h 414642"/>
                <a:gd name="connsiteX60" fmla="*/ 161988 w 607639"/>
                <a:gd name="connsiteY60" fmla="*/ 161807 h 414642"/>
                <a:gd name="connsiteX61" fmla="*/ 151927 w 607639"/>
                <a:gd name="connsiteY61" fmla="*/ 151761 h 414642"/>
                <a:gd name="connsiteX62" fmla="*/ 161988 w 607639"/>
                <a:gd name="connsiteY62" fmla="*/ 141625 h 414642"/>
                <a:gd name="connsiteX63" fmla="*/ 91146 w 607639"/>
                <a:gd name="connsiteY63" fmla="*/ 141625 h 414642"/>
                <a:gd name="connsiteX64" fmla="*/ 121467 w 607639"/>
                <a:gd name="connsiteY64" fmla="*/ 141625 h 414642"/>
                <a:gd name="connsiteX65" fmla="*/ 131604 w 607639"/>
                <a:gd name="connsiteY65" fmla="*/ 151761 h 414642"/>
                <a:gd name="connsiteX66" fmla="*/ 121467 w 607639"/>
                <a:gd name="connsiteY66" fmla="*/ 161807 h 414642"/>
                <a:gd name="connsiteX67" fmla="*/ 91146 w 607639"/>
                <a:gd name="connsiteY67" fmla="*/ 161807 h 414642"/>
                <a:gd name="connsiteX68" fmla="*/ 81009 w 607639"/>
                <a:gd name="connsiteY68" fmla="*/ 151761 h 414642"/>
                <a:gd name="connsiteX69" fmla="*/ 91146 w 607639"/>
                <a:gd name="connsiteY69" fmla="*/ 141625 h 414642"/>
                <a:gd name="connsiteX70" fmla="*/ 364566 w 607639"/>
                <a:gd name="connsiteY70" fmla="*/ 102176 h 414642"/>
                <a:gd name="connsiteX71" fmla="*/ 283573 w 607639"/>
                <a:gd name="connsiteY71" fmla="*/ 192194 h 414642"/>
                <a:gd name="connsiteX72" fmla="*/ 374712 w 607639"/>
                <a:gd name="connsiteY72" fmla="*/ 283188 h 414642"/>
                <a:gd name="connsiteX73" fmla="*/ 464783 w 607639"/>
                <a:gd name="connsiteY73" fmla="*/ 202235 h 414642"/>
                <a:gd name="connsiteX74" fmla="*/ 374712 w 607639"/>
                <a:gd name="connsiteY74" fmla="*/ 202235 h 414642"/>
                <a:gd name="connsiteX75" fmla="*/ 364566 w 607639"/>
                <a:gd name="connsiteY75" fmla="*/ 192194 h 414642"/>
                <a:gd name="connsiteX76" fmla="*/ 182270 w 607639"/>
                <a:gd name="connsiteY76" fmla="*/ 101191 h 414642"/>
                <a:gd name="connsiteX77" fmla="*/ 192432 w 607639"/>
                <a:gd name="connsiteY77" fmla="*/ 101191 h 414642"/>
                <a:gd name="connsiteX78" fmla="*/ 202593 w 607639"/>
                <a:gd name="connsiteY78" fmla="*/ 111238 h 414642"/>
                <a:gd name="connsiteX79" fmla="*/ 192432 w 607639"/>
                <a:gd name="connsiteY79" fmla="*/ 121373 h 414642"/>
                <a:gd name="connsiteX80" fmla="*/ 182270 w 607639"/>
                <a:gd name="connsiteY80" fmla="*/ 121373 h 414642"/>
                <a:gd name="connsiteX81" fmla="*/ 172109 w 607639"/>
                <a:gd name="connsiteY81" fmla="*/ 111238 h 414642"/>
                <a:gd name="connsiteX82" fmla="*/ 182270 w 607639"/>
                <a:gd name="connsiteY82" fmla="*/ 101191 h 414642"/>
                <a:gd name="connsiteX83" fmla="*/ 91153 w 607639"/>
                <a:gd name="connsiteY83" fmla="*/ 101191 h 414642"/>
                <a:gd name="connsiteX84" fmla="*/ 141783 w 607639"/>
                <a:gd name="connsiteY84" fmla="*/ 101191 h 414642"/>
                <a:gd name="connsiteX85" fmla="*/ 151927 w 607639"/>
                <a:gd name="connsiteY85" fmla="*/ 111238 h 414642"/>
                <a:gd name="connsiteX86" fmla="*/ 141783 w 607639"/>
                <a:gd name="connsiteY86" fmla="*/ 121373 h 414642"/>
                <a:gd name="connsiteX87" fmla="*/ 91153 w 607639"/>
                <a:gd name="connsiteY87" fmla="*/ 121373 h 414642"/>
                <a:gd name="connsiteX88" fmla="*/ 81009 w 607639"/>
                <a:gd name="connsiteY88" fmla="*/ 111238 h 414642"/>
                <a:gd name="connsiteX89" fmla="*/ 91153 w 607639"/>
                <a:gd name="connsiteY89" fmla="*/ 101191 h 414642"/>
                <a:gd name="connsiteX90" fmla="*/ 374712 w 607639"/>
                <a:gd name="connsiteY90" fmla="*/ 80938 h 414642"/>
                <a:gd name="connsiteX91" fmla="*/ 384858 w 607639"/>
                <a:gd name="connsiteY91" fmla="*/ 91068 h 414642"/>
                <a:gd name="connsiteX92" fmla="*/ 384858 w 607639"/>
                <a:gd name="connsiteY92" fmla="*/ 182063 h 414642"/>
                <a:gd name="connsiteX93" fmla="*/ 475998 w 607639"/>
                <a:gd name="connsiteY93" fmla="*/ 182063 h 414642"/>
                <a:gd name="connsiteX94" fmla="*/ 486055 w 607639"/>
                <a:gd name="connsiteY94" fmla="*/ 192194 h 414642"/>
                <a:gd name="connsiteX95" fmla="*/ 374712 w 607639"/>
                <a:gd name="connsiteY95" fmla="*/ 303360 h 414642"/>
                <a:gd name="connsiteX96" fmla="*/ 263280 w 607639"/>
                <a:gd name="connsiteY96" fmla="*/ 192194 h 414642"/>
                <a:gd name="connsiteX97" fmla="*/ 374712 w 607639"/>
                <a:gd name="connsiteY97" fmla="*/ 80938 h 414642"/>
                <a:gd name="connsiteX98" fmla="*/ 425343 w 607639"/>
                <a:gd name="connsiteY98" fmla="*/ 61744 h 414642"/>
                <a:gd name="connsiteX99" fmla="*/ 425343 w 607639"/>
                <a:gd name="connsiteY99" fmla="*/ 141635 h 414642"/>
                <a:gd name="connsiteX100" fmla="*/ 505373 w 607639"/>
                <a:gd name="connsiteY100" fmla="*/ 141635 h 414642"/>
                <a:gd name="connsiteX101" fmla="*/ 425343 w 607639"/>
                <a:gd name="connsiteY101" fmla="*/ 61744 h 414642"/>
                <a:gd name="connsiteX102" fmla="*/ 161988 w 607639"/>
                <a:gd name="connsiteY102" fmla="*/ 60757 h 414642"/>
                <a:gd name="connsiteX103" fmla="*/ 232948 w 607639"/>
                <a:gd name="connsiteY103" fmla="*/ 60757 h 414642"/>
                <a:gd name="connsiteX104" fmla="*/ 243098 w 607639"/>
                <a:gd name="connsiteY104" fmla="*/ 70804 h 414642"/>
                <a:gd name="connsiteX105" fmla="*/ 232948 w 607639"/>
                <a:gd name="connsiteY105" fmla="*/ 80939 h 414642"/>
                <a:gd name="connsiteX106" fmla="*/ 161988 w 607639"/>
                <a:gd name="connsiteY106" fmla="*/ 80939 h 414642"/>
                <a:gd name="connsiteX107" fmla="*/ 151927 w 607639"/>
                <a:gd name="connsiteY107" fmla="*/ 70804 h 414642"/>
                <a:gd name="connsiteX108" fmla="*/ 161988 w 607639"/>
                <a:gd name="connsiteY108" fmla="*/ 60757 h 414642"/>
                <a:gd name="connsiteX109" fmla="*/ 91146 w 607639"/>
                <a:gd name="connsiteY109" fmla="*/ 60757 h 414642"/>
                <a:gd name="connsiteX110" fmla="*/ 121467 w 607639"/>
                <a:gd name="connsiteY110" fmla="*/ 60757 h 414642"/>
                <a:gd name="connsiteX111" fmla="*/ 131604 w 607639"/>
                <a:gd name="connsiteY111" fmla="*/ 70804 h 414642"/>
                <a:gd name="connsiteX112" fmla="*/ 121467 w 607639"/>
                <a:gd name="connsiteY112" fmla="*/ 80939 h 414642"/>
                <a:gd name="connsiteX113" fmla="*/ 91146 w 607639"/>
                <a:gd name="connsiteY113" fmla="*/ 80939 h 414642"/>
                <a:gd name="connsiteX114" fmla="*/ 81009 w 607639"/>
                <a:gd name="connsiteY114" fmla="*/ 70804 h 414642"/>
                <a:gd name="connsiteX115" fmla="*/ 91146 w 607639"/>
                <a:gd name="connsiteY115" fmla="*/ 60757 h 414642"/>
                <a:gd name="connsiteX116" fmla="*/ 415194 w 607639"/>
                <a:gd name="connsiteY116" fmla="*/ 40505 h 414642"/>
                <a:gd name="connsiteX117" fmla="*/ 526560 w 607639"/>
                <a:gd name="connsiteY117" fmla="*/ 151765 h 414642"/>
                <a:gd name="connsiteX118" fmla="*/ 516501 w 607639"/>
                <a:gd name="connsiteY118" fmla="*/ 161807 h 414642"/>
                <a:gd name="connsiteX119" fmla="*/ 415194 w 607639"/>
                <a:gd name="connsiteY119" fmla="*/ 161807 h 414642"/>
                <a:gd name="connsiteX120" fmla="*/ 405046 w 607639"/>
                <a:gd name="connsiteY120" fmla="*/ 151765 h 414642"/>
                <a:gd name="connsiteX121" fmla="*/ 405046 w 607639"/>
                <a:gd name="connsiteY121" fmla="*/ 50636 h 414642"/>
                <a:gd name="connsiteX122" fmla="*/ 415194 w 607639"/>
                <a:gd name="connsiteY122" fmla="*/ 40505 h 414642"/>
                <a:gd name="connsiteX123" fmla="*/ 70848 w 607639"/>
                <a:gd name="connsiteY123" fmla="*/ 20177 h 414642"/>
                <a:gd name="connsiteX124" fmla="*/ 60791 w 607639"/>
                <a:gd name="connsiteY124" fmla="*/ 30309 h 414642"/>
                <a:gd name="connsiteX125" fmla="*/ 60791 w 607639"/>
                <a:gd name="connsiteY125" fmla="*/ 343802 h 414642"/>
                <a:gd name="connsiteX126" fmla="*/ 222780 w 607639"/>
                <a:gd name="connsiteY126" fmla="*/ 343802 h 414642"/>
                <a:gd name="connsiteX127" fmla="*/ 232927 w 607639"/>
                <a:gd name="connsiteY127" fmla="*/ 353935 h 414642"/>
                <a:gd name="connsiteX128" fmla="*/ 232927 w 607639"/>
                <a:gd name="connsiteY128" fmla="*/ 364067 h 414642"/>
                <a:gd name="connsiteX129" fmla="*/ 374712 w 607639"/>
                <a:gd name="connsiteY129" fmla="*/ 364067 h 414642"/>
                <a:gd name="connsiteX130" fmla="*/ 374712 w 607639"/>
                <a:gd name="connsiteY130" fmla="*/ 353935 h 414642"/>
                <a:gd name="connsiteX131" fmla="*/ 384859 w 607639"/>
                <a:gd name="connsiteY131" fmla="*/ 343802 h 414642"/>
                <a:gd name="connsiteX132" fmla="*/ 546848 w 607639"/>
                <a:gd name="connsiteY132" fmla="*/ 343802 h 414642"/>
                <a:gd name="connsiteX133" fmla="*/ 546848 w 607639"/>
                <a:gd name="connsiteY133" fmla="*/ 30309 h 414642"/>
                <a:gd name="connsiteX134" fmla="*/ 536702 w 607639"/>
                <a:gd name="connsiteY134" fmla="*/ 20177 h 414642"/>
                <a:gd name="connsiteX135" fmla="*/ 70848 w 607639"/>
                <a:gd name="connsiteY135" fmla="*/ 0 h 414642"/>
                <a:gd name="connsiteX136" fmla="*/ 536702 w 607639"/>
                <a:gd name="connsiteY136" fmla="*/ 0 h 414642"/>
                <a:gd name="connsiteX137" fmla="*/ 567142 w 607639"/>
                <a:gd name="connsiteY137" fmla="*/ 30309 h 414642"/>
                <a:gd name="connsiteX138" fmla="*/ 567142 w 607639"/>
                <a:gd name="connsiteY138" fmla="*/ 343802 h 414642"/>
                <a:gd name="connsiteX139" fmla="*/ 597492 w 607639"/>
                <a:gd name="connsiteY139" fmla="*/ 343802 h 414642"/>
                <a:gd name="connsiteX140" fmla="*/ 607639 w 607639"/>
                <a:gd name="connsiteY140" fmla="*/ 353935 h 414642"/>
                <a:gd name="connsiteX141" fmla="*/ 607639 w 607639"/>
                <a:gd name="connsiteY141" fmla="*/ 384244 h 414642"/>
                <a:gd name="connsiteX142" fmla="*/ 577199 w 607639"/>
                <a:gd name="connsiteY142" fmla="*/ 414642 h 414642"/>
                <a:gd name="connsiteX143" fmla="*/ 30351 w 607639"/>
                <a:gd name="connsiteY143" fmla="*/ 414642 h 414642"/>
                <a:gd name="connsiteX144" fmla="*/ 0 w 607639"/>
                <a:gd name="connsiteY144" fmla="*/ 384244 h 414642"/>
                <a:gd name="connsiteX145" fmla="*/ 0 w 607639"/>
                <a:gd name="connsiteY145" fmla="*/ 353935 h 414642"/>
                <a:gd name="connsiteX146" fmla="*/ 10147 w 607639"/>
                <a:gd name="connsiteY146" fmla="*/ 343802 h 414642"/>
                <a:gd name="connsiteX147" fmla="*/ 40497 w 607639"/>
                <a:gd name="connsiteY147" fmla="*/ 343802 h 414642"/>
                <a:gd name="connsiteX148" fmla="*/ 40497 w 607639"/>
                <a:gd name="connsiteY148" fmla="*/ 30309 h 414642"/>
                <a:gd name="connsiteX149" fmla="*/ 70848 w 607639"/>
                <a:gd name="connsiteY149" fmla="*/ 0 h 41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607639" h="414642">
                  <a:moveTo>
                    <a:pt x="20293" y="364067"/>
                  </a:moveTo>
                  <a:lnTo>
                    <a:pt x="20293" y="384244"/>
                  </a:lnTo>
                  <a:cubicBezTo>
                    <a:pt x="20293" y="390377"/>
                    <a:pt x="24299" y="394377"/>
                    <a:pt x="30351" y="394377"/>
                  </a:cubicBezTo>
                  <a:lnTo>
                    <a:pt x="577199" y="394377"/>
                  </a:lnTo>
                  <a:cubicBezTo>
                    <a:pt x="583341" y="394377"/>
                    <a:pt x="587346" y="390377"/>
                    <a:pt x="587346" y="384244"/>
                  </a:cubicBezTo>
                  <a:lnTo>
                    <a:pt x="587346" y="364067"/>
                  </a:lnTo>
                  <a:lnTo>
                    <a:pt x="556995" y="364067"/>
                  </a:lnTo>
                  <a:lnTo>
                    <a:pt x="394916" y="364067"/>
                  </a:lnTo>
                  <a:lnTo>
                    <a:pt x="394916" y="374200"/>
                  </a:lnTo>
                  <a:cubicBezTo>
                    <a:pt x="394916" y="380244"/>
                    <a:pt x="390911" y="384244"/>
                    <a:pt x="384859" y="384244"/>
                  </a:cubicBezTo>
                  <a:lnTo>
                    <a:pt x="222780" y="384244"/>
                  </a:lnTo>
                  <a:cubicBezTo>
                    <a:pt x="216728" y="384244"/>
                    <a:pt x="212634" y="380244"/>
                    <a:pt x="212634" y="374200"/>
                  </a:cubicBezTo>
                  <a:lnTo>
                    <a:pt x="212634" y="364067"/>
                  </a:lnTo>
                  <a:lnTo>
                    <a:pt x="50644" y="364067"/>
                  </a:lnTo>
                  <a:close/>
                  <a:moveTo>
                    <a:pt x="182270" y="262926"/>
                  </a:moveTo>
                  <a:lnTo>
                    <a:pt x="192432" y="262926"/>
                  </a:lnTo>
                  <a:cubicBezTo>
                    <a:pt x="198493" y="262926"/>
                    <a:pt x="202593" y="267012"/>
                    <a:pt x="202593" y="273052"/>
                  </a:cubicBezTo>
                  <a:cubicBezTo>
                    <a:pt x="202593" y="279092"/>
                    <a:pt x="198493" y="283178"/>
                    <a:pt x="192432" y="283178"/>
                  </a:cubicBezTo>
                  <a:lnTo>
                    <a:pt x="182270" y="283178"/>
                  </a:lnTo>
                  <a:cubicBezTo>
                    <a:pt x="176209" y="283178"/>
                    <a:pt x="172109" y="279092"/>
                    <a:pt x="172109" y="273052"/>
                  </a:cubicBezTo>
                  <a:cubicBezTo>
                    <a:pt x="172109" y="267012"/>
                    <a:pt x="176209" y="262926"/>
                    <a:pt x="182270" y="262926"/>
                  </a:cubicBezTo>
                  <a:close/>
                  <a:moveTo>
                    <a:pt x="91153" y="262926"/>
                  </a:moveTo>
                  <a:lnTo>
                    <a:pt x="141783" y="262926"/>
                  </a:lnTo>
                  <a:cubicBezTo>
                    <a:pt x="147834" y="262926"/>
                    <a:pt x="151927" y="267012"/>
                    <a:pt x="151927" y="273052"/>
                  </a:cubicBezTo>
                  <a:cubicBezTo>
                    <a:pt x="151927" y="279092"/>
                    <a:pt x="147834" y="283178"/>
                    <a:pt x="141783" y="283178"/>
                  </a:cubicBezTo>
                  <a:lnTo>
                    <a:pt x="91153" y="283178"/>
                  </a:lnTo>
                  <a:cubicBezTo>
                    <a:pt x="85102" y="283178"/>
                    <a:pt x="81009" y="279092"/>
                    <a:pt x="81009" y="273052"/>
                  </a:cubicBezTo>
                  <a:cubicBezTo>
                    <a:pt x="81009" y="267012"/>
                    <a:pt x="85102" y="262926"/>
                    <a:pt x="91153" y="262926"/>
                  </a:cubicBezTo>
                  <a:close/>
                  <a:moveTo>
                    <a:pt x="161988" y="222493"/>
                  </a:moveTo>
                  <a:lnTo>
                    <a:pt x="232948" y="222493"/>
                  </a:lnTo>
                  <a:cubicBezTo>
                    <a:pt x="239002" y="222493"/>
                    <a:pt x="243098" y="226579"/>
                    <a:pt x="243098" y="232619"/>
                  </a:cubicBezTo>
                  <a:cubicBezTo>
                    <a:pt x="243098" y="238659"/>
                    <a:pt x="239002" y="242745"/>
                    <a:pt x="232948" y="242745"/>
                  </a:cubicBezTo>
                  <a:lnTo>
                    <a:pt x="161988" y="242745"/>
                  </a:lnTo>
                  <a:cubicBezTo>
                    <a:pt x="155934" y="242745"/>
                    <a:pt x="151927" y="238659"/>
                    <a:pt x="151927" y="232619"/>
                  </a:cubicBezTo>
                  <a:cubicBezTo>
                    <a:pt x="151927" y="226579"/>
                    <a:pt x="155934" y="222493"/>
                    <a:pt x="161988" y="222493"/>
                  </a:cubicBezTo>
                  <a:close/>
                  <a:moveTo>
                    <a:pt x="91146" y="222493"/>
                  </a:moveTo>
                  <a:lnTo>
                    <a:pt x="121467" y="222493"/>
                  </a:lnTo>
                  <a:cubicBezTo>
                    <a:pt x="127603" y="222493"/>
                    <a:pt x="131604" y="226579"/>
                    <a:pt x="131604" y="232619"/>
                  </a:cubicBezTo>
                  <a:cubicBezTo>
                    <a:pt x="131604" y="238659"/>
                    <a:pt x="127603" y="242745"/>
                    <a:pt x="121467" y="242745"/>
                  </a:cubicBezTo>
                  <a:lnTo>
                    <a:pt x="91146" y="242745"/>
                  </a:lnTo>
                  <a:cubicBezTo>
                    <a:pt x="85099" y="242745"/>
                    <a:pt x="81009" y="238659"/>
                    <a:pt x="81009" y="232619"/>
                  </a:cubicBezTo>
                  <a:cubicBezTo>
                    <a:pt x="81009" y="226579"/>
                    <a:pt x="85099" y="222493"/>
                    <a:pt x="91146" y="222493"/>
                  </a:cubicBezTo>
                  <a:close/>
                  <a:moveTo>
                    <a:pt x="182270" y="182059"/>
                  </a:moveTo>
                  <a:lnTo>
                    <a:pt x="192432" y="182059"/>
                  </a:lnTo>
                  <a:cubicBezTo>
                    <a:pt x="198493" y="182059"/>
                    <a:pt x="202593" y="186060"/>
                    <a:pt x="202593" y="192195"/>
                  </a:cubicBezTo>
                  <a:cubicBezTo>
                    <a:pt x="202593" y="198240"/>
                    <a:pt x="198493" y="202241"/>
                    <a:pt x="192432" y="202241"/>
                  </a:cubicBezTo>
                  <a:lnTo>
                    <a:pt x="182270" y="202241"/>
                  </a:lnTo>
                  <a:cubicBezTo>
                    <a:pt x="176209" y="202241"/>
                    <a:pt x="172109" y="198240"/>
                    <a:pt x="172109" y="192195"/>
                  </a:cubicBezTo>
                  <a:cubicBezTo>
                    <a:pt x="172109" y="186060"/>
                    <a:pt x="176209" y="182059"/>
                    <a:pt x="182270" y="182059"/>
                  </a:cubicBezTo>
                  <a:close/>
                  <a:moveTo>
                    <a:pt x="91153" y="182059"/>
                  </a:moveTo>
                  <a:lnTo>
                    <a:pt x="141783" y="182059"/>
                  </a:lnTo>
                  <a:cubicBezTo>
                    <a:pt x="147834" y="182059"/>
                    <a:pt x="151927" y="186060"/>
                    <a:pt x="151927" y="192195"/>
                  </a:cubicBezTo>
                  <a:cubicBezTo>
                    <a:pt x="151927" y="198240"/>
                    <a:pt x="147834" y="202241"/>
                    <a:pt x="141783" y="202241"/>
                  </a:cubicBezTo>
                  <a:lnTo>
                    <a:pt x="91153" y="202241"/>
                  </a:lnTo>
                  <a:cubicBezTo>
                    <a:pt x="85102" y="202241"/>
                    <a:pt x="81009" y="198240"/>
                    <a:pt x="81009" y="192195"/>
                  </a:cubicBezTo>
                  <a:cubicBezTo>
                    <a:pt x="81009" y="186060"/>
                    <a:pt x="85102" y="182059"/>
                    <a:pt x="91153" y="182059"/>
                  </a:cubicBezTo>
                  <a:close/>
                  <a:moveTo>
                    <a:pt x="161988" y="141625"/>
                  </a:moveTo>
                  <a:lnTo>
                    <a:pt x="232948" y="141625"/>
                  </a:lnTo>
                  <a:cubicBezTo>
                    <a:pt x="239002" y="141625"/>
                    <a:pt x="243098" y="145626"/>
                    <a:pt x="243098" y="151761"/>
                  </a:cubicBezTo>
                  <a:cubicBezTo>
                    <a:pt x="243098" y="157806"/>
                    <a:pt x="239002" y="161807"/>
                    <a:pt x="232948" y="161807"/>
                  </a:cubicBezTo>
                  <a:lnTo>
                    <a:pt x="161988" y="161807"/>
                  </a:lnTo>
                  <a:cubicBezTo>
                    <a:pt x="155934" y="161807"/>
                    <a:pt x="151927" y="157806"/>
                    <a:pt x="151927" y="151761"/>
                  </a:cubicBezTo>
                  <a:cubicBezTo>
                    <a:pt x="151927" y="145626"/>
                    <a:pt x="155934" y="141625"/>
                    <a:pt x="161988" y="141625"/>
                  </a:cubicBezTo>
                  <a:close/>
                  <a:moveTo>
                    <a:pt x="91146" y="141625"/>
                  </a:moveTo>
                  <a:lnTo>
                    <a:pt x="121467" y="141625"/>
                  </a:lnTo>
                  <a:cubicBezTo>
                    <a:pt x="127603" y="141625"/>
                    <a:pt x="131604" y="145626"/>
                    <a:pt x="131604" y="151761"/>
                  </a:cubicBezTo>
                  <a:cubicBezTo>
                    <a:pt x="131604" y="157806"/>
                    <a:pt x="127603" y="161807"/>
                    <a:pt x="121467" y="161807"/>
                  </a:cubicBezTo>
                  <a:lnTo>
                    <a:pt x="91146" y="161807"/>
                  </a:lnTo>
                  <a:cubicBezTo>
                    <a:pt x="85099" y="161807"/>
                    <a:pt x="81009" y="157806"/>
                    <a:pt x="81009" y="151761"/>
                  </a:cubicBezTo>
                  <a:cubicBezTo>
                    <a:pt x="81009" y="145626"/>
                    <a:pt x="85099" y="141625"/>
                    <a:pt x="91146" y="141625"/>
                  </a:cubicBezTo>
                  <a:close/>
                  <a:moveTo>
                    <a:pt x="364566" y="102176"/>
                  </a:moveTo>
                  <a:cubicBezTo>
                    <a:pt x="318996" y="107241"/>
                    <a:pt x="283573" y="145630"/>
                    <a:pt x="283573" y="192194"/>
                  </a:cubicBezTo>
                  <a:cubicBezTo>
                    <a:pt x="283573" y="242756"/>
                    <a:pt x="324069" y="283188"/>
                    <a:pt x="374712" y="283188"/>
                  </a:cubicBezTo>
                  <a:cubicBezTo>
                    <a:pt x="421261" y="283188"/>
                    <a:pt x="459799" y="247732"/>
                    <a:pt x="464783" y="202235"/>
                  </a:cubicBezTo>
                  <a:lnTo>
                    <a:pt x="374712" y="202235"/>
                  </a:lnTo>
                  <a:cubicBezTo>
                    <a:pt x="368660" y="202235"/>
                    <a:pt x="364566" y="198236"/>
                    <a:pt x="364566" y="192194"/>
                  </a:cubicBezTo>
                  <a:close/>
                  <a:moveTo>
                    <a:pt x="182270" y="101191"/>
                  </a:moveTo>
                  <a:lnTo>
                    <a:pt x="192432" y="101191"/>
                  </a:lnTo>
                  <a:cubicBezTo>
                    <a:pt x="198493" y="101191"/>
                    <a:pt x="202593" y="105192"/>
                    <a:pt x="202593" y="111238"/>
                  </a:cubicBezTo>
                  <a:cubicBezTo>
                    <a:pt x="202593" y="117372"/>
                    <a:pt x="198493" y="121373"/>
                    <a:pt x="192432" y="121373"/>
                  </a:cubicBezTo>
                  <a:lnTo>
                    <a:pt x="182270" y="121373"/>
                  </a:lnTo>
                  <a:cubicBezTo>
                    <a:pt x="176209" y="121373"/>
                    <a:pt x="172109" y="117372"/>
                    <a:pt x="172109" y="111238"/>
                  </a:cubicBezTo>
                  <a:cubicBezTo>
                    <a:pt x="172109" y="105192"/>
                    <a:pt x="176209" y="101191"/>
                    <a:pt x="182270" y="101191"/>
                  </a:cubicBezTo>
                  <a:close/>
                  <a:moveTo>
                    <a:pt x="91153" y="101191"/>
                  </a:moveTo>
                  <a:lnTo>
                    <a:pt x="141783" y="101191"/>
                  </a:lnTo>
                  <a:cubicBezTo>
                    <a:pt x="147834" y="101191"/>
                    <a:pt x="151927" y="105192"/>
                    <a:pt x="151927" y="111238"/>
                  </a:cubicBezTo>
                  <a:cubicBezTo>
                    <a:pt x="151927" y="117372"/>
                    <a:pt x="147834" y="121373"/>
                    <a:pt x="141783" y="121373"/>
                  </a:cubicBezTo>
                  <a:lnTo>
                    <a:pt x="91153" y="121373"/>
                  </a:lnTo>
                  <a:cubicBezTo>
                    <a:pt x="85102" y="121373"/>
                    <a:pt x="81009" y="117372"/>
                    <a:pt x="81009" y="111238"/>
                  </a:cubicBezTo>
                  <a:cubicBezTo>
                    <a:pt x="81009" y="105192"/>
                    <a:pt x="85102" y="101191"/>
                    <a:pt x="91153" y="101191"/>
                  </a:cubicBezTo>
                  <a:close/>
                  <a:moveTo>
                    <a:pt x="374712" y="80938"/>
                  </a:moveTo>
                  <a:cubicBezTo>
                    <a:pt x="380764" y="80938"/>
                    <a:pt x="384858" y="85026"/>
                    <a:pt x="384858" y="91068"/>
                  </a:cubicBezTo>
                  <a:lnTo>
                    <a:pt x="384858" y="182063"/>
                  </a:lnTo>
                  <a:lnTo>
                    <a:pt x="475998" y="182063"/>
                  </a:lnTo>
                  <a:cubicBezTo>
                    <a:pt x="482050" y="182063"/>
                    <a:pt x="486055" y="186062"/>
                    <a:pt x="486055" y="192194"/>
                  </a:cubicBezTo>
                  <a:cubicBezTo>
                    <a:pt x="486055" y="253864"/>
                    <a:pt x="436480" y="303360"/>
                    <a:pt x="374712" y="303360"/>
                  </a:cubicBezTo>
                  <a:cubicBezTo>
                    <a:pt x="312944" y="303360"/>
                    <a:pt x="263280" y="253864"/>
                    <a:pt x="263280" y="192194"/>
                  </a:cubicBezTo>
                  <a:cubicBezTo>
                    <a:pt x="263280" y="130523"/>
                    <a:pt x="312944" y="80938"/>
                    <a:pt x="374712" y="80938"/>
                  </a:cubicBezTo>
                  <a:close/>
                  <a:moveTo>
                    <a:pt x="425343" y="61744"/>
                  </a:moveTo>
                  <a:lnTo>
                    <a:pt x="425343" y="141635"/>
                  </a:lnTo>
                  <a:lnTo>
                    <a:pt x="505373" y="141635"/>
                  </a:lnTo>
                  <a:cubicBezTo>
                    <a:pt x="500299" y="99157"/>
                    <a:pt x="466827" y="65743"/>
                    <a:pt x="425343" y="61744"/>
                  </a:cubicBezTo>
                  <a:close/>
                  <a:moveTo>
                    <a:pt x="161988" y="60757"/>
                  </a:moveTo>
                  <a:lnTo>
                    <a:pt x="232948" y="60757"/>
                  </a:lnTo>
                  <a:cubicBezTo>
                    <a:pt x="239002" y="60757"/>
                    <a:pt x="243098" y="64758"/>
                    <a:pt x="243098" y="70804"/>
                  </a:cubicBezTo>
                  <a:cubicBezTo>
                    <a:pt x="243098" y="76938"/>
                    <a:pt x="239002" y="80939"/>
                    <a:pt x="232948" y="80939"/>
                  </a:cubicBezTo>
                  <a:lnTo>
                    <a:pt x="161988" y="80939"/>
                  </a:lnTo>
                  <a:cubicBezTo>
                    <a:pt x="155934" y="80939"/>
                    <a:pt x="151927" y="76938"/>
                    <a:pt x="151927" y="70804"/>
                  </a:cubicBezTo>
                  <a:cubicBezTo>
                    <a:pt x="151927" y="64758"/>
                    <a:pt x="155934" y="60757"/>
                    <a:pt x="161988" y="60757"/>
                  </a:cubicBezTo>
                  <a:close/>
                  <a:moveTo>
                    <a:pt x="91146" y="60757"/>
                  </a:moveTo>
                  <a:lnTo>
                    <a:pt x="121467" y="60757"/>
                  </a:lnTo>
                  <a:cubicBezTo>
                    <a:pt x="127603" y="60757"/>
                    <a:pt x="131604" y="64758"/>
                    <a:pt x="131604" y="70804"/>
                  </a:cubicBezTo>
                  <a:cubicBezTo>
                    <a:pt x="131604" y="76938"/>
                    <a:pt x="127603" y="80939"/>
                    <a:pt x="121467" y="80939"/>
                  </a:cubicBezTo>
                  <a:lnTo>
                    <a:pt x="91146" y="80939"/>
                  </a:lnTo>
                  <a:cubicBezTo>
                    <a:pt x="85099" y="80939"/>
                    <a:pt x="81009" y="76938"/>
                    <a:pt x="81009" y="70804"/>
                  </a:cubicBezTo>
                  <a:cubicBezTo>
                    <a:pt x="81009" y="64758"/>
                    <a:pt x="85099" y="60757"/>
                    <a:pt x="91146" y="60757"/>
                  </a:cubicBezTo>
                  <a:close/>
                  <a:moveTo>
                    <a:pt x="415194" y="40505"/>
                  </a:moveTo>
                  <a:cubicBezTo>
                    <a:pt x="476975" y="40505"/>
                    <a:pt x="526560" y="90092"/>
                    <a:pt x="526560" y="151765"/>
                  </a:cubicBezTo>
                  <a:cubicBezTo>
                    <a:pt x="526560" y="157808"/>
                    <a:pt x="522554" y="161807"/>
                    <a:pt x="516501" y="161807"/>
                  </a:cubicBezTo>
                  <a:lnTo>
                    <a:pt x="415194" y="161807"/>
                  </a:lnTo>
                  <a:cubicBezTo>
                    <a:pt x="409141" y="161807"/>
                    <a:pt x="405046" y="157808"/>
                    <a:pt x="405046" y="151765"/>
                  </a:cubicBezTo>
                  <a:lnTo>
                    <a:pt x="405046" y="50636"/>
                  </a:lnTo>
                  <a:cubicBezTo>
                    <a:pt x="405046" y="44593"/>
                    <a:pt x="409141" y="40505"/>
                    <a:pt x="415194" y="40505"/>
                  </a:cubicBezTo>
                  <a:close/>
                  <a:moveTo>
                    <a:pt x="70848" y="20177"/>
                  </a:moveTo>
                  <a:cubicBezTo>
                    <a:pt x="64796" y="20177"/>
                    <a:pt x="60791" y="24265"/>
                    <a:pt x="60791" y="30309"/>
                  </a:cubicBezTo>
                  <a:lnTo>
                    <a:pt x="60791" y="343802"/>
                  </a:lnTo>
                  <a:lnTo>
                    <a:pt x="222780" y="343802"/>
                  </a:lnTo>
                  <a:cubicBezTo>
                    <a:pt x="228833" y="343802"/>
                    <a:pt x="232927" y="347891"/>
                    <a:pt x="232927" y="353935"/>
                  </a:cubicBezTo>
                  <a:lnTo>
                    <a:pt x="232927" y="364067"/>
                  </a:lnTo>
                  <a:lnTo>
                    <a:pt x="374712" y="364067"/>
                  </a:lnTo>
                  <a:lnTo>
                    <a:pt x="374712" y="353935"/>
                  </a:lnTo>
                  <a:cubicBezTo>
                    <a:pt x="374712" y="347891"/>
                    <a:pt x="378718" y="343802"/>
                    <a:pt x="384859" y="343802"/>
                  </a:cubicBezTo>
                  <a:lnTo>
                    <a:pt x="546848" y="343802"/>
                  </a:lnTo>
                  <a:lnTo>
                    <a:pt x="546848" y="30309"/>
                  </a:lnTo>
                  <a:cubicBezTo>
                    <a:pt x="546848" y="24265"/>
                    <a:pt x="542754" y="20177"/>
                    <a:pt x="536702" y="20177"/>
                  </a:cubicBezTo>
                  <a:close/>
                  <a:moveTo>
                    <a:pt x="70848" y="0"/>
                  </a:moveTo>
                  <a:lnTo>
                    <a:pt x="536702" y="0"/>
                  </a:lnTo>
                  <a:cubicBezTo>
                    <a:pt x="553969" y="0"/>
                    <a:pt x="567142" y="13155"/>
                    <a:pt x="567142" y="30309"/>
                  </a:cubicBezTo>
                  <a:lnTo>
                    <a:pt x="567142" y="343802"/>
                  </a:lnTo>
                  <a:lnTo>
                    <a:pt x="597492" y="343802"/>
                  </a:lnTo>
                  <a:cubicBezTo>
                    <a:pt x="603545" y="343802"/>
                    <a:pt x="607639" y="347891"/>
                    <a:pt x="607639" y="353935"/>
                  </a:cubicBezTo>
                  <a:lnTo>
                    <a:pt x="607639" y="384244"/>
                  </a:lnTo>
                  <a:cubicBezTo>
                    <a:pt x="607639" y="401487"/>
                    <a:pt x="594466" y="414642"/>
                    <a:pt x="577199" y="414642"/>
                  </a:cubicBezTo>
                  <a:lnTo>
                    <a:pt x="30351" y="414642"/>
                  </a:lnTo>
                  <a:cubicBezTo>
                    <a:pt x="13173" y="414642"/>
                    <a:pt x="0" y="401487"/>
                    <a:pt x="0" y="384244"/>
                  </a:cubicBezTo>
                  <a:lnTo>
                    <a:pt x="0" y="353935"/>
                  </a:lnTo>
                  <a:cubicBezTo>
                    <a:pt x="0" y="347891"/>
                    <a:pt x="4094" y="343802"/>
                    <a:pt x="10147" y="343802"/>
                  </a:cubicBezTo>
                  <a:lnTo>
                    <a:pt x="40497" y="343802"/>
                  </a:lnTo>
                  <a:lnTo>
                    <a:pt x="40497" y="30309"/>
                  </a:lnTo>
                  <a:cubicBezTo>
                    <a:pt x="40497" y="13155"/>
                    <a:pt x="53670" y="0"/>
                    <a:pt x="70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182832" tIns="91416" rIns="182832" bIns="91416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72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7" name="淘宝-想搞设计PPT(倒卖必究)-37"/>
            <p:cNvSpPr/>
            <p:nvPr/>
          </p:nvSpPr>
          <p:spPr>
            <a:xfrm>
              <a:off x="2710727" y="4374343"/>
              <a:ext cx="656438" cy="656442"/>
            </a:xfrm>
            <a:prstGeom prst="ellipse">
              <a:avLst/>
            </a:prstGeom>
            <a:solidFill>
              <a:srgbClr val="15548D"/>
            </a:solidFill>
            <a:ln w="7620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38" name="淘宝-想搞设计PPT(倒卖必究)-38"/>
            <p:cNvSpPr txBox="1"/>
            <p:nvPr/>
          </p:nvSpPr>
          <p:spPr>
            <a:xfrm>
              <a:off x="1153049" y="3747531"/>
              <a:ext cx="1512168" cy="584775"/>
            </a:xfrm>
            <a:prstGeom prst="rect">
              <a:avLst/>
            </a:prstGeom>
            <a:noFill/>
          </p:spPr>
          <p:txBody>
            <a:bodyPr wrap="none" rtlCol="0" anchor="ctr">
              <a:normAutofit/>
            </a:bodyPr>
            <a:lstStyle/>
            <a:p>
              <a:pPr algn="ctr"/>
              <a:r>
                <a:rPr lang="zh-CN" altLang="en-US" sz="1400" b="1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关键词</a:t>
              </a:r>
            </a:p>
          </p:txBody>
        </p:sp>
        <p:sp>
          <p:nvSpPr>
            <p:cNvPr id="39" name="淘宝-想搞设计PPT(倒卖必究)-39"/>
            <p:cNvSpPr/>
            <p:nvPr/>
          </p:nvSpPr>
          <p:spPr bwMode="auto">
            <a:xfrm>
              <a:off x="2871586" y="4535423"/>
              <a:ext cx="334722" cy="334282"/>
            </a:xfrm>
            <a:custGeom>
              <a:avLst/>
              <a:gdLst>
                <a:gd name="connsiteX0" fmla="*/ 86413 w 591547"/>
                <a:gd name="connsiteY0" fmla="*/ 515758 h 590770"/>
                <a:gd name="connsiteX1" fmla="*/ 171919 w 591547"/>
                <a:gd name="connsiteY1" fmla="*/ 515758 h 590770"/>
                <a:gd name="connsiteX2" fmla="*/ 171919 w 591547"/>
                <a:gd name="connsiteY2" fmla="*/ 537523 h 590770"/>
                <a:gd name="connsiteX3" fmla="*/ 86413 w 591547"/>
                <a:gd name="connsiteY3" fmla="*/ 537523 h 590770"/>
                <a:gd name="connsiteX4" fmla="*/ 86413 w 591547"/>
                <a:gd name="connsiteY4" fmla="*/ 461733 h 590770"/>
                <a:gd name="connsiteX5" fmla="*/ 171919 w 591547"/>
                <a:gd name="connsiteY5" fmla="*/ 461733 h 590770"/>
                <a:gd name="connsiteX6" fmla="*/ 171919 w 591547"/>
                <a:gd name="connsiteY6" fmla="*/ 483498 h 590770"/>
                <a:gd name="connsiteX7" fmla="*/ 86413 w 591547"/>
                <a:gd name="connsiteY7" fmla="*/ 483498 h 590770"/>
                <a:gd name="connsiteX8" fmla="*/ 86413 w 591547"/>
                <a:gd name="connsiteY8" fmla="*/ 408616 h 590770"/>
                <a:gd name="connsiteX9" fmla="*/ 171919 w 591547"/>
                <a:gd name="connsiteY9" fmla="*/ 408616 h 590770"/>
                <a:gd name="connsiteX10" fmla="*/ 171919 w 591547"/>
                <a:gd name="connsiteY10" fmla="*/ 429474 h 590770"/>
                <a:gd name="connsiteX11" fmla="*/ 86413 w 591547"/>
                <a:gd name="connsiteY11" fmla="*/ 429474 h 590770"/>
                <a:gd name="connsiteX12" fmla="*/ 204177 w 591547"/>
                <a:gd name="connsiteY12" fmla="*/ 357041 h 590770"/>
                <a:gd name="connsiteX13" fmla="*/ 204177 w 591547"/>
                <a:gd name="connsiteY13" fmla="*/ 569815 h 590770"/>
                <a:gd name="connsiteX14" fmla="*/ 333300 w 591547"/>
                <a:gd name="connsiteY14" fmla="*/ 569815 h 590770"/>
                <a:gd name="connsiteX15" fmla="*/ 333300 w 591547"/>
                <a:gd name="connsiteY15" fmla="*/ 382026 h 590770"/>
                <a:gd name="connsiteX16" fmla="*/ 183194 w 591547"/>
                <a:gd name="connsiteY16" fmla="*/ 357041 h 590770"/>
                <a:gd name="connsiteX17" fmla="*/ 75053 w 591547"/>
                <a:gd name="connsiteY17" fmla="*/ 382026 h 590770"/>
                <a:gd name="connsiteX18" fmla="*/ 75053 w 591547"/>
                <a:gd name="connsiteY18" fmla="*/ 569815 h 590770"/>
                <a:gd name="connsiteX19" fmla="*/ 183194 w 591547"/>
                <a:gd name="connsiteY19" fmla="*/ 569815 h 590770"/>
                <a:gd name="connsiteX20" fmla="*/ 247709 w 591547"/>
                <a:gd name="connsiteY20" fmla="*/ 311838 h 590770"/>
                <a:gd name="connsiteX21" fmla="*/ 322851 w 591547"/>
                <a:gd name="connsiteY21" fmla="*/ 311838 h 590770"/>
                <a:gd name="connsiteX22" fmla="*/ 322851 w 591547"/>
                <a:gd name="connsiteY22" fmla="*/ 332826 h 590770"/>
                <a:gd name="connsiteX23" fmla="*/ 247709 w 591547"/>
                <a:gd name="connsiteY23" fmla="*/ 332826 h 590770"/>
                <a:gd name="connsiteX24" fmla="*/ 247709 w 591547"/>
                <a:gd name="connsiteY24" fmla="*/ 257944 h 590770"/>
                <a:gd name="connsiteX25" fmla="*/ 322851 w 591547"/>
                <a:gd name="connsiteY25" fmla="*/ 257944 h 590770"/>
                <a:gd name="connsiteX26" fmla="*/ 322851 w 591547"/>
                <a:gd name="connsiteY26" fmla="*/ 279580 h 590770"/>
                <a:gd name="connsiteX27" fmla="*/ 247709 w 591547"/>
                <a:gd name="connsiteY27" fmla="*/ 279580 h 590770"/>
                <a:gd name="connsiteX28" fmla="*/ 247709 w 591547"/>
                <a:gd name="connsiteY28" fmla="*/ 203919 h 590770"/>
                <a:gd name="connsiteX29" fmla="*/ 322851 w 591547"/>
                <a:gd name="connsiteY29" fmla="*/ 203919 h 590770"/>
                <a:gd name="connsiteX30" fmla="*/ 322851 w 591547"/>
                <a:gd name="connsiteY30" fmla="*/ 225684 h 590770"/>
                <a:gd name="connsiteX31" fmla="*/ 247709 w 591547"/>
                <a:gd name="connsiteY31" fmla="*/ 225684 h 590770"/>
                <a:gd name="connsiteX32" fmla="*/ 247709 w 591547"/>
                <a:gd name="connsiteY32" fmla="*/ 150672 h 590770"/>
                <a:gd name="connsiteX33" fmla="*/ 322851 w 591547"/>
                <a:gd name="connsiteY33" fmla="*/ 150672 h 590770"/>
                <a:gd name="connsiteX34" fmla="*/ 322851 w 591547"/>
                <a:gd name="connsiteY34" fmla="*/ 171660 h 590770"/>
                <a:gd name="connsiteX35" fmla="*/ 247709 w 591547"/>
                <a:gd name="connsiteY35" fmla="*/ 171660 h 590770"/>
                <a:gd name="connsiteX36" fmla="*/ 355090 w 591547"/>
                <a:gd name="connsiteY36" fmla="*/ 102357 h 590770"/>
                <a:gd name="connsiteX37" fmla="*/ 355090 w 591547"/>
                <a:gd name="connsiteY37" fmla="*/ 373160 h 590770"/>
                <a:gd name="connsiteX38" fmla="*/ 355090 w 591547"/>
                <a:gd name="connsiteY38" fmla="*/ 376384 h 590770"/>
                <a:gd name="connsiteX39" fmla="*/ 355090 w 591547"/>
                <a:gd name="connsiteY39" fmla="*/ 569815 h 590770"/>
                <a:gd name="connsiteX40" fmla="*/ 484213 w 591547"/>
                <a:gd name="connsiteY40" fmla="*/ 569815 h 590770"/>
                <a:gd name="connsiteX41" fmla="*/ 484213 w 591547"/>
                <a:gd name="connsiteY41" fmla="*/ 154744 h 590770"/>
                <a:gd name="connsiteX42" fmla="*/ 333300 w 591547"/>
                <a:gd name="connsiteY42" fmla="*/ 99939 h 590770"/>
                <a:gd name="connsiteX43" fmla="*/ 236458 w 591547"/>
                <a:gd name="connsiteY43" fmla="*/ 125730 h 590770"/>
                <a:gd name="connsiteX44" fmla="*/ 236458 w 591547"/>
                <a:gd name="connsiteY44" fmla="*/ 341728 h 590770"/>
                <a:gd name="connsiteX45" fmla="*/ 333300 w 591547"/>
                <a:gd name="connsiteY45" fmla="*/ 360265 h 590770"/>
                <a:gd name="connsiteX46" fmla="*/ 397862 w 591547"/>
                <a:gd name="connsiteY46" fmla="*/ 21761 h 590770"/>
                <a:gd name="connsiteX47" fmla="*/ 387371 w 591547"/>
                <a:gd name="connsiteY47" fmla="*/ 32238 h 590770"/>
                <a:gd name="connsiteX48" fmla="*/ 397862 w 591547"/>
                <a:gd name="connsiteY48" fmla="*/ 42716 h 590770"/>
                <a:gd name="connsiteX49" fmla="*/ 409160 w 591547"/>
                <a:gd name="connsiteY49" fmla="*/ 32238 h 590770"/>
                <a:gd name="connsiteX50" fmla="*/ 397862 w 591547"/>
                <a:gd name="connsiteY50" fmla="*/ 21761 h 590770"/>
                <a:gd name="connsiteX51" fmla="*/ 397862 w 591547"/>
                <a:gd name="connsiteY51" fmla="*/ 0 h 590770"/>
                <a:gd name="connsiteX52" fmla="*/ 430143 w 591547"/>
                <a:gd name="connsiteY52" fmla="*/ 32238 h 590770"/>
                <a:gd name="connsiteX53" fmla="*/ 409160 w 591547"/>
                <a:gd name="connsiteY53" fmla="*/ 62865 h 590770"/>
                <a:gd name="connsiteX54" fmla="*/ 409160 w 591547"/>
                <a:gd name="connsiteY54" fmla="*/ 100745 h 590770"/>
                <a:gd name="connsiteX55" fmla="*/ 498740 w 591547"/>
                <a:gd name="connsiteY55" fmla="*/ 137819 h 590770"/>
                <a:gd name="connsiteX56" fmla="*/ 506003 w 591547"/>
                <a:gd name="connsiteY56" fmla="*/ 147491 h 590770"/>
                <a:gd name="connsiteX57" fmla="*/ 506003 w 591547"/>
                <a:gd name="connsiteY57" fmla="*/ 569815 h 590770"/>
                <a:gd name="connsiteX58" fmla="*/ 591547 w 591547"/>
                <a:gd name="connsiteY58" fmla="*/ 569815 h 590770"/>
                <a:gd name="connsiteX59" fmla="*/ 591547 w 591547"/>
                <a:gd name="connsiteY59" fmla="*/ 590770 h 590770"/>
                <a:gd name="connsiteX60" fmla="*/ 494705 w 591547"/>
                <a:gd name="connsiteY60" fmla="*/ 590770 h 590770"/>
                <a:gd name="connsiteX61" fmla="*/ 344598 w 591547"/>
                <a:gd name="connsiteY61" fmla="*/ 590770 h 590770"/>
                <a:gd name="connsiteX62" fmla="*/ 193685 w 591547"/>
                <a:gd name="connsiteY62" fmla="*/ 590770 h 590770"/>
                <a:gd name="connsiteX63" fmla="*/ 64562 w 591547"/>
                <a:gd name="connsiteY63" fmla="*/ 590770 h 590770"/>
                <a:gd name="connsiteX64" fmla="*/ 0 w 591547"/>
                <a:gd name="connsiteY64" fmla="*/ 590770 h 590770"/>
                <a:gd name="connsiteX65" fmla="*/ 0 w 591547"/>
                <a:gd name="connsiteY65" fmla="*/ 569815 h 590770"/>
                <a:gd name="connsiteX66" fmla="*/ 54070 w 591547"/>
                <a:gd name="connsiteY66" fmla="*/ 569815 h 590770"/>
                <a:gd name="connsiteX67" fmla="*/ 54070 w 591547"/>
                <a:gd name="connsiteY67" fmla="*/ 373160 h 590770"/>
                <a:gd name="connsiteX68" fmla="*/ 62141 w 591547"/>
                <a:gd name="connsiteY68" fmla="*/ 362683 h 590770"/>
                <a:gd name="connsiteX69" fmla="*/ 191264 w 591547"/>
                <a:gd name="connsiteY69" fmla="*/ 333668 h 590770"/>
                <a:gd name="connsiteX70" fmla="*/ 195299 w 591547"/>
                <a:gd name="connsiteY70" fmla="*/ 333668 h 590770"/>
                <a:gd name="connsiteX71" fmla="*/ 196106 w 591547"/>
                <a:gd name="connsiteY71" fmla="*/ 333668 h 590770"/>
                <a:gd name="connsiteX72" fmla="*/ 215475 w 591547"/>
                <a:gd name="connsiteY72" fmla="*/ 336892 h 590770"/>
                <a:gd name="connsiteX73" fmla="*/ 215475 w 591547"/>
                <a:gd name="connsiteY73" fmla="*/ 116864 h 590770"/>
                <a:gd name="connsiteX74" fmla="*/ 223545 w 591547"/>
                <a:gd name="connsiteY74" fmla="*/ 106387 h 590770"/>
                <a:gd name="connsiteX75" fmla="*/ 341370 w 591547"/>
                <a:gd name="connsiteY75" fmla="*/ 75760 h 590770"/>
                <a:gd name="connsiteX76" fmla="*/ 342984 w 591547"/>
                <a:gd name="connsiteY76" fmla="*/ 75760 h 590770"/>
                <a:gd name="connsiteX77" fmla="*/ 345405 w 591547"/>
                <a:gd name="connsiteY77" fmla="*/ 75760 h 590770"/>
                <a:gd name="connsiteX78" fmla="*/ 347020 w 591547"/>
                <a:gd name="connsiteY78" fmla="*/ 75760 h 590770"/>
                <a:gd name="connsiteX79" fmla="*/ 348634 w 591547"/>
                <a:gd name="connsiteY79" fmla="*/ 75760 h 590770"/>
                <a:gd name="connsiteX80" fmla="*/ 387371 w 591547"/>
                <a:gd name="connsiteY80" fmla="*/ 91879 h 590770"/>
                <a:gd name="connsiteX81" fmla="*/ 387371 w 591547"/>
                <a:gd name="connsiteY81" fmla="*/ 62865 h 590770"/>
                <a:gd name="connsiteX82" fmla="*/ 365581 w 591547"/>
                <a:gd name="connsiteY82" fmla="*/ 32238 h 590770"/>
                <a:gd name="connsiteX83" fmla="*/ 397862 w 591547"/>
                <a:gd name="connsiteY83" fmla="*/ 0 h 59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91547" h="590770">
                  <a:moveTo>
                    <a:pt x="86413" y="515758"/>
                  </a:moveTo>
                  <a:lnTo>
                    <a:pt x="171919" y="515758"/>
                  </a:lnTo>
                  <a:lnTo>
                    <a:pt x="171919" y="537523"/>
                  </a:lnTo>
                  <a:lnTo>
                    <a:pt x="86413" y="537523"/>
                  </a:lnTo>
                  <a:close/>
                  <a:moveTo>
                    <a:pt x="86413" y="461733"/>
                  </a:moveTo>
                  <a:lnTo>
                    <a:pt x="171919" y="461733"/>
                  </a:lnTo>
                  <a:lnTo>
                    <a:pt x="171919" y="483498"/>
                  </a:lnTo>
                  <a:lnTo>
                    <a:pt x="86413" y="483498"/>
                  </a:lnTo>
                  <a:close/>
                  <a:moveTo>
                    <a:pt x="86413" y="408616"/>
                  </a:moveTo>
                  <a:lnTo>
                    <a:pt x="171919" y="408616"/>
                  </a:lnTo>
                  <a:lnTo>
                    <a:pt x="171919" y="429474"/>
                  </a:lnTo>
                  <a:lnTo>
                    <a:pt x="86413" y="429474"/>
                  </a:lnTo>
                  <a:close/>
                  <a:moveTo>
                    <a:pt x="204177" y="357041"/>
                  </a:moveTo>
                  <a:lnTo>
                    <a:pt x="204177" y="569815"/>
                  </a:lnTo>
                  <a:lnTo>
                    <a:pt x="333300" y="569815"/>
                  </a:lnTo>
                  <a:lnTo>
                    <a:pt x="333300" y="382026"/>
                  </a:lnTo>
                  <a:close/>
                  <a:moveTo>
                    <a:pt x="183194" y="357041"/>
                  </a:moveTo>
                  <a:lnTo>
                    <a:pt x="75053" y="382026"/>
                  </a:lnTo>
                  <a:lnTo>
                    <a:pt x="75053" y="569815"/>
                  </a:lnTo>
                  <a:lnTo>
                    <a:pt x="183194" y="569815"/>
                  </a:lnTo>
                  <a:close/>
                  <a:moveTo>
                    <a:pt x="247709" y="311838"/>
                  </a:moveTo>
                  <a:lnTo>
                    <a:pt x="322851" y="311838"/>
                  </a:lnTo>
                  <a:lnTo>
                    <a:pt x="322851" y="332826"/>
                  </a:lnTo>
                  <a:lnTo>
                    <a:pt x="247709" y="332826"/>
                  </a:lnTo>
                  <a:close/>
                  <a:moveTo>
                    <a:pt x="247709" y="257944"/>
                  </a:moveTo>
                  <a:lnTo>
                    <a:pt x="322851" y="257944"/>
                  </a:lnTo>
                  <a:lnTo>
                    <a:pt x="322851" y="279580"/>
                  </a:lnTo>
                  <a:lnTo>
                    <a:pt x="247709" y="279580"/>
                  </a:lnTo>
                  <a:close/>
                  <a:moveTo>
                    <a:pt x="247709" y="203919"/>
                  </a:moveTo>
                  <a:lnTo>
                    <a:pt x="322851" y="203919"/>
                  </a:lnTo>
                  <a:lnTo>
                    <a:pt x="322851" y="225684"/>
                  </a:lnTo>
                  <a:lnTo>
                    <a:pt x="247709" y="225684"/>
                  </a:lnTo>
                  <a:close/>
                  <a:moveTo>
                    <a:pt x="247709" y="150672"/>
                  </a:moveTo>
                  <a:lnTo>
                    <a:pt x="322851" y="150672"/>
                  </a:lnTo>
                  <a:lnTo>
                    <a:pt x="322851" y="171660"/>
                  </a:lnTo>
                  <a:lnTo>
                    <a:pt x="247709" y="171660"/>
                  </a:lnTo>
                  <a:close/>
                  <a:moveTo>
                    <a:pt x="355090" y="102357"/>
                  </a:moveTo>
                  <a:lnTo>
                    <a:pt x="355090" y="373160"/>
                  </a:lnTo>
                  <a:lnTo>
                    <a:pt x="355090" y="376384"/>
                  </a:lnTo>
                  <a:lnTo>
                    <a:pt x="355090" y="569815"/>
                  </a:lnTo>
                  <a:lnTo>
                    <a:pt x="484213" y="569815"/>
                  </a:lnTo>
                  <a:lnTo>
                    <a:pt x="484213" y="154744"/>
                  </a:lnTo>
                  <a:close/>
                  <a:moveTo>
                    <a:pt x="333300" y="99939"/>
                  </a:moveTo>
                  <a:lnTo>
                    <a:pt x="236458" y="125730"/>
                  </a:lnTo>
                  <a:lnTo>
                    <a:pt x="236458" y="341728"/>
                  </a:lnTo>
                  <a:lnTo>
                    <a:pt x="333300" y="360265"/>
                  </a:lnTo>
                  <a:close/>
                  <a:moveTo>
                    <a:pt x="397862" y="21761"/>
                  </a:moveTo>
                  <a:cubicBezTo>
                    <a:pt x="392213" y="21761"/>
                    <a:pt x="387371" y="26596"/>
                    <a:pt x="387371" y="32238"/>
                  </a:cubicBezTo>
                  <a:cubicBezTo>
                    <a:pt x="387371" y="37880"/>
                    <a:pt x="392213" y="42716"/>
                    <a:pt x="397862" y="42716"/>
                  </a:cubicBezTo>
                  <a:cubicBezTo>
                    <a:pt x="404318" y="42716"/>
                    <a:pt x="409160" y="37880"/>
                    <a:pt x="409160" y="32238"/>
                  </a:cubicBezTo>
                  <a:cubicBezTo>
                    <a:pt x="409160" y="26596"/>
                    <a:pt x="404318" y="21761"/>
                    <a:pt x="397862" y="21761"/>
                  </a:cubicBezTo>
                  <a:close/>
                  <a:moveTo>
                    <a:pt x="397862" y="0"/>
                  </a:moveTo>
                  <a:cubicBezTo>
                    <a:pt x="415616" y="0"/>
                    <a:pt x="430143" y="14507"/>
                    <a:pt x="430143" y="32238"/>
                  </a:cubicBezTo>
                  <a:cubicBezTo>
                    <a:pt x="430143" y="45940"/>
                    <a:pt x="421266" y="58029"/>
                    <a:pt x="409160" y="62865"/>
                  </a:cubicBezTo>
                  <a:lnTo>
                    <a:pt x="409160" y="100745"/>
                  </a:lnTo>
                  <a:lnTo>
                    <a:pt x="498740" y="137819"/>
                  </a:lnTo>
                  <a:cubicBezTo>
                    <a:pt x="502775" y="139431"/>
                    <a:pt x="506003" y="143461"/>
                    <a:pt x="506003" y="147491"/>
                  </a:cubicBezTo>
                  <a:lnTo>
                    <a:pt x="506003" y="569815"/>
                  </a:lnTo>
                  <a:lnTo>
                    <a:pt x="591547" y="569815"/>
                  </a:lnTo>
                  <a:lnTo>
                    <a:pt x="591547" y="590770"/>
                  </a:lnTo>
                  <a:lnTo>
                    <a:pt x="494705" y="590770"/>
                  </a:lnTo>
                  <a:lnTo>
                    <a:pt x="344598" y="590770"/>
                  </a:lnTo>
                  <a:lnTo>
                    <a:pt x="193685" y="590770"/>
                  </a:lnTo>
                  <a:lnTo>
                    <a:pt x="64562" y="590770"/>
                  </a:lnTo>
                  <a:lnTo>
                    <a:pt x="0" y="590770"/>
                  </a:lnTo>
                  <a:lnTo>
                    <a:pt x="0" y="569815"/>
                  </a:lnTo>
                  <a:lnTo>
                    <a:pt x="54070" y="569815"/>
                  </a:lnTo>
                  <a:lnTo>
                    <a:pt x="54070" y="373160"/>
                  </a:lnTo>
                  <a:cubicBezTo>
                    <a:pt x="54070" y="368324"/>
                    <a:pt x="57298" y="364294"/>
                    <a:pt x="62141" y="362683"/>
                  </a:cubicBezTo>
                  <a:lnTo>
                    <a:pt x="191264" y="333668"/>
                  </a:lnTo>
                  <a:cubicBezTo>
                    <a:pt x="192878" y="332862"/>
                    <a:pt x="194492" y="332862"/>
                    <a:pt x="195299" y="333668"/>
                  </a:cubicBezTo>
                  <a:cubicBezTo>
                    <a:pt x="196106" y="333668"/>
                    <a:pt x="196106" y="333668"/>
                    <a:pt x="196106" y="333668"/>
                  </a:cubicBezTo>
                  <a:lnTo>
                    <a:pt x="215475" y="336892"/>
                  </a:lnTo>
                  <a:lnTo>
                    <a:pt x="215475" y="116864"/>
                  </a:lnTo>
                  <a:cubicBezTo>
                    <a:pt x="215475" y="112028"/>
                    <a:pt x="218703" y="107999"/>
                    <a:pt x="223545" y="106387"/>
                  </a:cubicBezTo>
                  <a:lnTo>
                    <a:pt x="341370" y="75760"/>
                  </a:lnTo>
                  <a:cubicBezTo>
                    <a:pt x="342177" y="75760"/>
                    <a:pt x="342177" y="75760"/>
                    <a:pt x="342984" y="75760"/>
                  </a:cubicBezTo>
                  <a:cubicBezTo>
                    <a:pt x="343791" y="75760"/>
                    <a:pt x="344598" y="74954"/>
                    <a:pt x="345405" y="75760"/>
                  </a:cubicBezTo>
                  <a:cubicBezTo>
                    <a:pt x="346213" y="75760"/>
                    <a:pt x="347020" y="75760"/>
                    <a:pt x="347020" y="75760"/>
                  </a:cubicBezTo>
                  <a:cubicBezTo>
                    <a:pt x="347827" y="75760"/>
                    <a:pt x="347827" y="75760"/>
                    <a:pt x="348634" y="75760"/>
                  </a:cubicBezTo>
                  <a:lnTo>
                    <a:pt x="387371" y="91879"/>
                  </a:lnTo>
                  <a:lnTo>
                    <a:pt x="387371" y="62865"/>
                  </a:lnTo>
                  <a:cubicBezTo>
                    <a:pt x="375265" y="58029"/>
                    <a:pt x="365581" y="45940"/>
                    <a:pt x="365581" y="32238"/>
                  </a:cubicBezTo>
                  <a:cubicBezTo>
                    <a:pt x="365581" y="14507"/>
                    <a:pt x="380107" y="0"/>
                    <a:pt x="3978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182832" tIns="91416" rIns="182832" bIns="91416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72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3620691" y="2204864"/>
            <a:ext cx="7062474" cy="617701"/>
            <a:chOff x="3620691" y="2204864"/>
            <a:chExt cx="7062474" cy="617701"/>
          </a:xfrm>
        </p:grpSpPr>
        <p:cxnSp>
          <p:nvCxnSpPr>
            <p:cNvPr id="5" name="淘宝-想搞设计PPT(倒卖必究)-5"/>
            <p:cNvCxnSpPr>
              <a:stCxn id="30" idx="0"/>
              <a:endCxn id="22" idx="0"/>
            </p:cNvCxnSpPr>
            <p:nvPr/>
          </p:nvCxnSpPr>
          <p:spPr>
            <a:xfrm>
              <a:off x="4059272" y="2303582"/>
              <a:ext cx="6185311" cy="0"/>
            </a:xfrm>
            <a:prstGeom prst="line">
              <a:avLst/>
            </a:prstGeom>
            <a:ln w="3175" cap="rnd">
              <a:solidFill>
                <a:srgbClr val="D9D9D9"/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ïŝļídè"/>
            <p:cNvGrpSpPr/>
            <p:nvPr/>
          </p:nvGrpSpPr>
          <p:grpSpPr>
            <a:xfrm>
              <a:off x="3620691" y="2204864"/>
              <a:ext cx="877163" cy="617701"/>
              <a:chOff x="767408" y="4221088"/>
              <a:chExt cx="877163" cy="617701"/>
            </a:xfrm>
          </p:grpSpPr>
          <p:sp>
            <p:nvSpPr>
              <p:cNvPr id="30" name="淘宝-想搞设计PPT(倒卖必究)-30"/>
              <p:cNvSpPr/>
              <p:nvPr/>
            </p:nvSpPr>
            <p:spPr>
              <a:xfrm>
                <a:off x="1107271" y="4221088"/>
                <a:ext cx="197436" cy="1974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15548D"/>
              </a:solidFill>
              <a:ln w="114300">
                <a:noFill/>
                <a:round/>
              </a:ln>
            </p:spPr>
            <p:txBody>
              <a:bodyPr lIns="0" tIns="0" rIns="0" bIns="0" anchor="ctr"/>
              <a:lstStyle/>
              <a:p>
                <a:pPr marL="40640" marR="40640" lvl="0" algn="l" defTabSz="914400">
                  <a:defRPr sz="1400" b="1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 sz="12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31" name="淘宝-想搞设计PPT(倒卖必究)-31"/>
              <p:cNvSpPr txBox="1"/>
              <p:nvPr/>
            </p:nvSpPr>
            <p:spPr>
              <a:xfrm>
                <a:off x="767408" y="4469457"/>
                <a:ext cx="87716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normAutofit/>
              </a:bodyPr>
              <a:lstStyle/>
              <a:p>
                <a:pPr algn="ctr"/>
                <a:r>
                  <a:rPr lang="zh-CN" altLang="en-US" sz="1400" b="1" dirty="0">
                    <a:solidFill>
                      <a:srgbClr val="15548D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关键词</a:t>
                </a:r>
              </a:p>
            </p:txBody>
          </p:sp>
        </p:grpSp>
        <p:grpSp>
          <p:nvGrpSpPr>
            <p:cNvPr id="7" name="íṣlîďé"/>
            <p:cNvGrpSpPr/>
            <p:nvPr/>
          </p:nvGrpSpPr>
          <p:grpSpPr>
            <a:xfrm>
              <a:off x="5167019" y="2204864"/>
              <a:ext cx="877163" cy="617701"/>
              <a:chOff x="2030118" y="4221088"/>
              <a:chExt cx="877163" cy="617701"/>
            </a:xfrm>
          </p:grpSpPr>
          <p:sp>
            <p:nvSpPr>
              <p:cNvPr id="28" name="淘宝-想搞设计PPT(倒卖必究)-28"/>
              <p:cNvSpPr/>
              <p:nvPr/>
            </p:nvSpPr>
            <p:spPr>
              <a:xfrm>
                <a:off x="2369981" y="4221088"/>
                <a:ext cx="197436" cy="1974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999999"/>
              </a:solidFill>
              <a:ln w="114300">
                <a:noFill/>
                <a:round/>
              </a:ln>
            </p:spPr>
            <p:txBody>
              <a:bodyPr lIns="0" tIns="0" rIns="0" bIns="0" anchor="ctr"/>
              <a:lstStyle/>
              <a:p>
                <a:pPr marL="40640" marR="40640" lvl="0" algn="l" defTabSz="914400">
                  <a:defRPr sz="1400" b="1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 sz="12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29" name="淘宝-想搞设计PPT(倒卖必究)-29"/>
              <p:cNvSpPr txBox="1"/>
              <p:nvPr/>
            </p:nvSpPr>
            <p:spPr>
              <a:xfrm>
                <a:off x="2030118" y="4469457"/>
                <a:ext cx="87716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normAutofit/>
              </a:bodyPr>
              <a:lstStyle/>
              <a:p>
                <a:pPr algn="ctr"/>
                <a:r>
                  <a:rPr lang="zh-CN" altLang="en-US" sz="1400" b="1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关键词</a:t>
                </a:r>
              </a:p>
            </p:txBody>
          </p:sp>
        </p:grpSp>
        <p:grpSp>
          <p:nvGrpSpPr>
            <p:cNvPr id="8" name="íṩľiḋè"/>
            <p:cNvGrpSpPr/>
            <p:nvPr/>
          </p:nvGrpSpPr>
          <p:grpSpPr>
            <a:xfrm>
              <a:off x="6713347" y="2204864"/>
              <a:ext cx="877163" cy="617701"/>
              <a:chOff x="3292828" y="4221088"/>
              <a:chExt cx="877163" cy="617701"/>
            </a:xfrm>
          </p:grpSpPr>
          <p:sp>
            <p:nvSpPr>
              <p:cNvPr id="26" name="淘宝-想搞设计PPT(倒卖必究)-26"/>
              <p:cNvSpPr/>
              <p:nvPr/>
            </p:nvSpPr>
            <p:spPr>
              <a:xfrm>
                <a:off x="3632691" y="4221088"/>
                <a:ext cx="197436" cy="1974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15548D"/>
              </a:solidFill>
              <a:ln w="114300">
                <a:noFill/>
                <a:round/>
              </a:ln>
            </p:spPr>
            <p:txBody>
              <a:bodyPr lIns="0" tIns="0" rIns="0" bIns="0" anchor="ctr"/>
              <a:lstStyle/>
              <a:p>
                <a:pPr marL="40640" marR="40640" lvl="0" algn="l" defTabSz="914400">
                  <a:defRPr sz="1400" b="1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 sz="12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27" name="淘宝-想搞设计PPT(倒卖必究)-27"/>
              <p:cNvSpPr txBox="1"/>
              <p:nvPr/>
            </p:nvSpPr>
            <p:spPr>
              <a:xfrm>
                <a:off x="3292828" y="4469457"/>
                <a:ext cx="87716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normAutofit/>
              </a:bodyPr>
              <a:lstStyle/>
              <a:p>
                <a:pPr algn="ctr"/>
                <a:r>
                  <a:rPr lang="zh-CN" altLang="en-US" sz="1400" b="1" dirty="0">
                    <a:solidFill>
                      <a:srgbClr val="15548D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关键词</a:t>
                </a:r>
              </a:p>
            </p:txBody>
          </p:sp>
        </p:grpSp>
        <p:grpSp>
          <p:nvGrpSpPr>
            <p:cNvPr id="9" name="iṧlîḍe"/>
            <p:cNvGrpSpPr/>
            <p:nvPr/>
          </p:nvGrpSpPr>
          <p:grpSpPr>
            <a:xfrm>
              <a:off x="8259675" y="2204864"/>
              <a:ext cx="877163" cy="617701"/>
              <a:chOff x="4555538" y="4221088"/>
              <a:chExt cx="877163" cy="617701"/>
            </a:xfrm>
          </p:grpSpPr>
          <p:sp>
            <p:nvSpPr>
              <p:cNvPr id="24" name="淘宝-想搞设计PPT(倒卖必究)-24"/>
              <p:cNvSpPr/>
              <p:nvPr/>
            </p:nvSpPr>
            <p:spPr>
              <a:xfrm>
                <a:off x="4895401" y="4221088"/>
                <a:ext cx="197436" cy="1974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999999"/>
              </a:solidFill>
              <a:ln w="114300">
                <a:noFill/>
                <a:round/>
              </a:ln>
            </p:spPr>
            <p:txBody>
              <a:bodyPr lIns="0" tIns="0" rIns="0" bIns="0" anchor="ctr"/>
              <a:lstStyle/>
              <a:p>
                <a:pPr marL="40640" marR="40640" lvl="0" algn="l" defTabSz="914400">
                  <a:defRPr sz="1400" b="1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 sz="12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25" name="淘宝-想搞设计PPT(倒卖必究)-25"/>
              <p:cNvSpPr txBox="1"/>
              <p:nvPr/>
            </p:nvSpPr>
            <p:spPr>
              <a:xfrm>
                <a:off x="4555538" y="4469457"/>
                <a:ext cx="87716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normAutofit/>
              </a:bodyPr>
              <a:lstStyle/>
              <a:p>
                <a:pPr algn="ctr"/>
                <a:r>
                  <a:rPr lang="zh-CN" altLang="en-US" sz="1400" b="1" dirty="0">
                    <a:solidFill/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关键词</a:t>
                </a:r>
              </a:p>
            </p:txBody>
          </p:sp>
        </p:grpSp>
        <p:grpSp>
          <p:nvGrpSpPr>
            <p:cNvPr id="10" name="îṩľíḑe"/>
            <p:cNvGrpSpPr/>
            <p:nvPr/>
          </p:nvGrpSpPr>
          <p:grpSpPr>
            <a:xfrm>
              <a:off x="9806002" y="2204864"/>
              <a:ext cx="877163" cy="617701"/>
              <a:chOff x="4994119" y="4221088"/>
              <a:chExt cx="877163" cy="617701"/>
            </a:xfrm>
          </p:grpSpPr>
          <p:sp>
            <p:nvSpPr>
              <p:cNvPr id="22" name="淘宝-想搞设计PPT(倒卖必究)-22"/>
              <p:cNvSpPr/>
              <p:nvPr/>
            </p:nvSpPr>
            <p:spPr>
              <a:xfrm>
                <a:off x="5333982" y="4221088"/>
                <a:ext cx="197436" cy="1974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15548D"/>
              </a:solidFill>
              <a:ln w="114300">
                <a:noFill/>
                <a:round/>
              </a:ln>
            </p:spPr>
            <p:txBody>
              <a:bodyPr lIns="0" tIns="0" rIns="0" bIns="0" anchor="ctr"/>
              <a:lstStyle/>
              <a:p>
                <a:pPr marL="40640" marR="40640" lvl="0" algn="l" defTabSz="914400">
                  <a:defRPr sz="1400" b="1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 sz="120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endParaRPr>
              </a:p>
            </p:txBody>
          </p:sp>
          <p:sp>
            <p:nvSpPr>
              <p:cNvPr id="23" name="淘宝-想搞设计PPT(倒卖必究)-23"/>
              <p:cNvSpPr txBox="1"/>
              <p:nvPr/>
            </p:nvSpPr>
            <p:spPr>
              <a:xfrm>
                <a:off x="4994119" y="4469457"/>
                <a:ext cx="877163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normAutofit/>
              </a:bodyPr>
              <a:lstStyle/>
              <a:p>
                <a:pPr algn="ctr"/>
                <a:r>
                  <a:rPr lang="zh-CN" altLang="en-US" sz="1400" b="1" dirty="0">
                    <a:solidFill>
                      <a:srgbClr val="15548D"/>
                    </a:solidFill>
                    <a:latin typeface="思源黑体 CN Light" panose="020B0300000000000000" pitchFamily="34" charset="-122"/>
                    <a:ea typeface="思源黑体 CN Regular" panose="020B0500000000000000" pitchFamily="34" charset="-122"/>
                    <a:sym typeface="思源黑体 CN Light" panose="020B0300000000000000" pitchFamily="34" charset="-122"/>
                  </a:rPr>
                  <a:t>关键词</a:t>
                </a: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3655518" y="3671138"/>
            <a:ext cx="2547443" cy="1817116"/>
            <a:chOff x="3655518" y="3671138"/>
            <a:chExt cx="2547443" cy="1817116"/>
          </a:xfrm>
        </p:grpSpPr>
        <p:sp>
          <p:nvSpPr>
            <p:cNvPr id="20" name="淘宝-想搞设计PPT(倒卖必究)-20"/>
            <p:cNvSpPr/>
            <p:nvPr/>
          </p:nvSpPr>
          <p:spPr>
            <a:xfrm>
              <a:off x="3655518" y="4203366"/>
              <a:ext cx="2547443" cy="1284888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 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1" name="淘宝-想搞设计PPT(倒卖必究)-21"/>
            <p:cNvSpPr txBox="1"/>
            <p:nvPr/>
          </p:nvSpPr>
          <p:spPr bwMode="auto">
            <a:xfrm>
              <a:off x="3655518" y="3671138"/>
              <a:ext cx="2547443" cy="516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b="1" dirty="0">
                  <a:solidFill>
                    <a:srgbClr val="15548D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标题文本预设</a:t>
              </a:r>
              <a:endParaRPr lang="en-US" altLang="zh-CN" b="1" dirty="0">
                <a:solidFill>
                  <a:srgbClr val="193DEF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313189" y="3671138"/>
            <a:ext cx="2547443" cy="1817116"/>
            <a:chOff x="6313189" y="3671138"/>
            <a:chExt cx="2547443" cy="1817116"/>
          </a:xfrm>
        </p:grpSpPr>
        <p:sp>
          <p:nvSpPr>
            <p:cNvPr id="18" name="淘宝-想搞设计PPT(倒卖必究)-18"/>
            <p:cNvSpPr/>
            <p:nvPr/>
          </p:nvSpPr>
          <p:spPr>
            <a:xfrm>
              <a:off x="6313189" y="4203366"/>
              <a:ext cx="2547443" cy="1284888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 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9" name="淘宝-想搞设计PPT(倒卖必究)-19"/>
            <p:cNvSpPr txBox="1"/>
            <p:nvPr/>
          </p:nvSpPr>
          <p:spPr bwMode="auto">
            <a:xfrm>
              <a:off x="6313189" y="3671138"/>
              <a:ext cx="2547443" cy="516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zh-CN" altLang="en-US" b="1" dirty="0">
                  <a:solidFill>
                    <a:srgbClr val="15548D"/>
                  </a:solidFill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标题文本预设</a:t>
              </a:r>
              <a:endParaRPr lang="en-US" altLang="zh-CN" b="1" dirty="0">
                <a:solidFill>
                  <a:srgbClr val="193DEF"/>
                </a:solidFill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8970861" y="3671138"/>
            <a:ext cx="2547443" cy="1817116"/>
            <a:chOff x="8970861" y="3671138"/>
            <a:chExt cx="2547443" cy="1817116"/>
          </a:xfrm>
        </p:grpSpPr>
        <p:sp>
          <p:nvSpPr>
            <p:cNvPr id="16" name="淘宝-想搞设计PPT(倒卖必究)-16"/>
            <p:cNvSpPr/>
            <p:nvPr/>
          </p:nvSpPr>
          <p:spPr>
            <a:xfrm>
              <a:off x="8970861" y="4203366"/>
              <a:ext cx="2547443" cy="1284888"/>
            </a:xfrm>
            <a:prstGeom prst="snip2SameRect">
              <a:avLst>
                <a:gd name="adj1" fmla="val 0"/>
                <a:gd name="adj2" fmla="val 0"/>
              </a:avLst>
            </a:prstGeom>
            <a:ln>
              <a:noFill/>
            </a:ln>
          </p:spPr>
          <p:txBody>
            <a:bodyPr wrap="square" lIns="90000" tIns="46800" rIns="90000" bIns="46800" anchor="t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solidFill/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 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100" dirty="0"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Double-click to enter text content.</a:t>
              </a: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7" name="淘宝-想搞设计PPT(倒卖必究)-17"/>
            <p:cNvSpPr txBox="1"/>
            <p:nvPr/>
          </p:nvSpPr>
          <p:spPr bwMode="auto">
            <a:xfrm>
              <a:off x="8970861" y="3671138"/>
              <a:ext cx="2547443" cy="516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b="1" dirty="0">
                  <a:solidFill>
                    <a:srgbClr val="15548D"/>
                  </a:solidFill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标题文本预设</a:t>
              </a:r>
              <a:endParaRPr lang="en-US" altLang="zh-CN" b="1" dirty="0">
                <a:solidFill>
                  <a:srgbClr val="193DEF"/>
                </a:solidFill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cxnSp>
        <p:nvCxnSpPr>
          <p:cNvPr id="14" name="淘宝-想搞设计PPT(倒卖必究)-14"/>
          <p:cNvCxnSpPr/>
          <p:nvPr/>
        </p:nvCxnSpPr>
        <p:spPr>
          <a:xfrm>
            <a:off x="6155336" y="3907274"/>
            <a:ext cx="0" cy="1328242"/>
          </a:xfrm>
          <a:prstGeom prst="line">
            <a:avLst/>
          </a:prstGeom>
          <a:ln w="3175" cap="rnd">
            <a:solidFill>
              <a:srgbClr val="D9D9D9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淘宝-想搞设计PPT(倒卖必究)-15"/>
          <p:cNvCxnSpPr/>
          <p:nvPr/>
        </p:nvCxnSpPr>
        <p:spPr>
          <a:xfrm>
            <a:off x="8831861" y="3907274"/>
            <a:ext cx="0" cy="1328242"/>
          </a:xfrm>
          <a:prstGeom prst="line">
            <a:avLst/>
          </a:prstGeom>
          <a:ln w="3175" cap="rnd">
            <a:solidFill>
              <a:srgbClr val="D9D9D9"/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58" name="淘宝-想搞设计PPT(倒卖必究)-58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59" name="淘宝-想搞设计PPT(倒卖必究)-59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淘宝-想搞设计PPT(倒卖必究)-60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绪论背景</a:t>
              </a:r>
            </a:p>
          </p:txBody>
        </p:sp>
        <p:sp>
          <p:nvSpPr>
            <p:cNvPr id="61" name="淘宝-想搞设计PPT(倒卖必究)-61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62" name="淘宝-想搞设计PPT(倒卖必究)-62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淘宝-想搞设计PPT(倒卖必究)-63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64" name="淘宝-想搞设计PPT(倒卖必究)-64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淘宝-想搞设计PPT(倒卖必究)-65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66" name="淘宝-想搞设计PPT(倒卖必究)-66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淘宝-想搞设计PPT(倒卖必究)-67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70" name="Picture 69" descr="华中科技大学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69" name="淘宝-想搞设计PPT(倒卖必究)-69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淘宝-想搞设计PPT(倒卖必究)-2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21" name="淘宝-想搞设计PPT(倒卖必究)-21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12" name="淘宝-想搞设计PPT(倒卖必究)-12"/>
          <p:cNvSpPr txBox="1"/>
          <p:nvPr/>
        </p:nvSpPr>
        <p:spPr>
          <a:xfrm>
            <a:off x="554476" y="1684074"/>
            <a:ext cx="5059849" cy="9866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buSzPct val="25000"/>
            </a:pPr>
            <a:r>
              <a:rPr lang="en-US" altLang="zh-CN" sz="11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Theme color makes PPT more convenient to </a:t>
            </a:r>
            <a:r>
              <a:rPr lang="en-US" altLang="zh-CN" sz="1100" dirty="0" err="1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change.Adjust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the spacing to adapt to Chinese </a:t>
            </a:r>
            <a:r>
              <a:rPr lang="en-US" altLang="zh-CN" sz="1100" dirty="0" err="1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typesettin</a:t>
            </a:r>
            <a:r>
              <a:rPr lang="en-US" altLang="zh-CN" sz="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g, use the reference line in PPT.</a:t>
            </a:r>
          </a:p>
          <a:p>
            <a:pPr>
              <a:lnSpc>
                <a:spcPct val="150000"/>
              </a:lnSpc>
              <a:buSzPct val="25000"/>
            </a:pPr>
            <a:r>
              <a:rPr lang="en-US" altLang="zh-CN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……</a:t>
            </a:r>
          </a:p>
        </p:txBody>
      </p:sp>
      <p:sp>
        <p:nvSpPr>
          <p:cNvPr id="13" name="淘宝-想搞设计PPT(倒卖必究)-13"/>
          <p:cNvSpPr txBox="1"/>
          <p:nvPr/>
        </p:nvSpPr>
        <p:spPr>
          <a:xfrm>
            <a:off x="554476" y="1152801"/>
            <a:ext cx="5059849" cy="53127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 fontScale="850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buSzPct val="25000"/>
            </a:pPr>
            <a:r>
              <a:rPr lang="en-US" sz="2000" b="1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Unified fonts make reading m</a:t>
            </a:r>
            <a:r>
              <a:rPr lang="en-US" sz="100" b="1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sz="2000" b="1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ore fluent.</a:t>
            </a:r>
          </a:p>
        </p:txBody>
      </p:sp>
      <p:sp>
        <p:nvSpPr>
          <p:cNvPr id="4" name="淘宝-想搞设计PPT(倒卖必究)-4"/>
          <p:cNvSpPr txBox="1"/>
          <p:nvPr/>
        </p:nvSpPr>
        <p:spPr bwMode="auto">
          <a:xfrm>
            <a:off x="6068531" y="4793522"/>
            <a:ext cx="1117194" cy="573617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zh-CN" sz="1400" b="1" dirty="0">
                <a:solidFill>
                  <a:srgbClr val="15548D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Title</a:t>
            </a:r>
          </a:p>
        </p:txBody>
      </p:sp>
      <p:sp>
        <p:nvSpPr>
          <p:cNvPr id="5" name="淘宝-想搞设计PPT(倒卖必究)-5"/>
          <p:cNvSpPr/>
          <p:nvPr/>
        </p:nvSpPr>
        <p:spPr bwMode="auto">
          <a:xfrm>
            <a:off x="6062254" y="5262569"/>
            <a:ext cx="2571145" cy="686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1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Copy paste fonts. Choose the only option </a:t>
            </a:r>
            <a:r>
              <a:rPr lang="en-US" altLang="zh-CN" sz="1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to retain</a:t>
            </a:r>
            <a:r>
              <a:rPr lang="en-US" altLang="zh-CN" sz="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text……</a:t>
            </a:r>
          </a:p>
        </p:txBody>
      </p:sp>
      <p:sp>
        <p:nvSpPr>
          <p:cNvPr id="6" name="淘宝-想搞设计PPT(倒卖必究)-6"/>
          <p:cNvSpPr txBox="1"/>
          <p:nvPr/>
        </p:nvSpPr>
        <p:spPr bwMode="auto">
          <a:xfrm>
            <a:off x="1506693" y="4793522"/>
            <a:ext cx="1117194" cy="573617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zh-CN" sz="1400" b="1" dirty="0">
                <a:solidFill>
                  <a:srgbClr val="15548D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Title</a:t>
            </a:r>
          </a:p>
        </p:txBody>
      </p:sp>
      <p:sp>
        <p:nvSpPr>
          <p:cNvPr id="7" name="淘宝-想搞设计PPT(倒卖必究)-7"/>
          <p:cNvSpPr/>
          <p:nvPr/>
        </p:nvSpPr>
        <p:spPr bwMode="auto">
          <a:xfrm>
            <a:off x="1500416" y="5262569"/>
            <a:ext cx="2571145" cy="686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1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Copy paste fonts. Choose the only option </a:t>
            </a:r>
            <a:r>
              <a:rPr lang="en-US" altLang="zh-CN" sz="1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to retain</a:t>
            </a:r>
            <a:r>
              <a:rPr lang="en-US" altLang="zh-CN" sz="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text……</a:t>
            </a:r>
          </a:p>
        </p:txBody>
      </p:sp>
      <p:sp>
        <p:nvSpPr>
          <p:cNvPr id="8" name="淘宝-想搞设计PPT(倒卖必究)-8"/>
          <p:cNvSpPr txBox="1"/>
          <p:nvPr/>
        </p:nvSpPr>
        <p:spPr bwMode="auto">
          <a:xfrm>
            <a:off x="2792265" y="3054622"/>
            <a:ext cx="1117194" cy="573617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zh-CN" sz="1400" b="1" dirty="0">
                <a:solidFill>
                  <a:srgbClr val="15548D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Title</a:t>
            </a:r>
          </a:p>
        </p:txBody>
      </p:sp>
      <p:sp>
        <p:nvSpPr>
          <p:cNvPr id="9" name="淘宝-想搞设计PPT(倒卖必究)-9"/>
          <p:cNvSpPr/>
          <p:nvPr/>
        </p:nvSpPr>
        <p:spPr bwMode="auto">
          <a:xfrm>
            <a:off x="2785988" y="3523669"/>
            <a:ext cx="2571145" cy="686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1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Copy paste fonts. Choose the only option </a:t>
            </a:r>
            <a:r>
              <a:rPr lang="en-US" altLang="zh-CN" sz="1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to retain</a:t>
            </a:r>
            <a:r>
              <a:rPr lang="en-US" altLang="zh-CN" sz="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text……</a:t>
            </a:r>
          </a:p>
        </p:txBody>
      </p:sp>
      <p:sp>
        <p:nvSpPr>
          <p:cNvPr id="10" name="淘宝-想搞设计PPT(倒卖必究)-10"/>
          <p:cNvSpPr txBox="1"/>
          <p:nvPr/>
        </p:nvSpPr>
        <p:spPr bwMode="auto">
          <a:xfrm>
            <a:off x="8639676" y="3118760"/>
            <a:ext cx="1117194" cy="573617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4680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zh-CN" sz="1400" b="1" dirty="0">
                <a:solidFill>
                  <a:srgbClr val="15548D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Title</a:t>
            </a:r>
          </a:p>
        </p:txBody>
      </p:sp>
      <p:sp>
        <p:nvSpPr>
          <p:cNvPr id="11" name="淘宝-想搞设计PPT(倒卖必究)-11"/>
          <p:cNvSpPr/>
          <p:nvPr/>
        </p:nvSpPr>
        <p:spPr bwMode="auto">
          <a:xfrm>
            <a:off x="8633399" y="3587807"/>
            <a:ext cx="2571145" cy="686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100" dirty="0">
                <a:solidFill/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Copy paste fonts. Choose the only </a:t>
            </a:r>
            <a:r>
              <a:rPr lang="en-US" altLang="zh-CN" sz="1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option </a:t>
            </a:r>
            <a:r>
              <a:rPr lang="en-US" altLang="zh-CN" sz="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 </a:t>
            </a:r>
            <a:r>
              <a:rPr lang="en-US" altLang="zh-CN" sz="110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to </a:t>
            </a:r>
            <a:r>
              <a:rPr lang="en-US" altLang="zh-CN" sz="1100" dirty="0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rPr>
              <a:t>retain text……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27" name="淘宝-想搞设计PPT(倒卖必究)-27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28" name="淘宝-想搞设计PPT(倒卖必究)-28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淘宝-想搞设计PPT(倒卖必究)-29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绪论背景</a:t>
              </a:r>
            </a:p>
          </p:txBody>
        </p:sp>
        <p:sp>
          <p:nvSpPr>
            <p:cNvPr id="30" name="淘宝-想搞设计PPT(倒卖必究)-30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31" name="淘宝-想搞设计PPT(倒卖必究)-31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淘宝-想搞设计PPT(倒卖必究)-32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33" name="淘宝-想搞设计PPT(倒卖必究)-33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淘宝-想搞设计PPT(倒卖必究)-34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35" name="淘宝-想搞设计PPT(倒卖必究)-35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淘宝-想搞设计PPT(倒卖必究)-36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44" name="Picture 43" descr="华中科技大学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38" name="淘宝-想搞设计PPT(倒卖必究)-38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/>
          <p:cNvGrpSpPr/>
          <p:nvPr/>
        </p:nvGrpSpPr>
        <p:grpSpPr>
          <a:xfrm>
            <a:off x="1135441" y="4541522"/>
            <a:ext cx="9614932" cy="126207"/>
            <a:chOff x="1135441" y="4758012"/>
            <a:chExt cx="9614932" cy="126207"/>
          </a:xfrm>
        </p:grpSpPr>
        <p:sp>
          <p:nvSpPr>
            <p:cNvPr id="39" name="淘宝-想搞设计PPT(倒卖必究)-39"/>
            <p:cNvSpPr/>
            <p:nvPr/>
          </p:nvSpPr>
          <p:spPr>
            <a:xfrm>
              <a:off x="1135441" y="4758012"/>
              <a:ext cx="2116974" cy="126207"/>
            </a:xfrm>
            <a:prstGeom prst="rect">
              <a:avLst/>
            </a:prstGeom>
            <a:gradFill flip="none" rotWithShape="1">
              <a:gsLst>
                <a:gs pos="5000">
                  <a:srgbClr val="0F4571"/>
                </a:gs>
                <a:gs pos="100000">
                  <a:srgbClr val="0F457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淘宝-想搞设计PPT(倒卖必究)-40"/>
            <p:cNvSpPr/>
            <p:nvPr/>
          </p:nvSpPr>
          <p:spPr>
            <a:xfrm>
              <a:off x="3360256" y="4758012"/>
              <a:ext cx="2116974" cy="126207"/>
            </a:xfrm>
            <a:prstGeom prst="rect">
              <a:avLst/>
            </a:prstGeom>
            <a:gradFill flip="none" rotWithShape="1">
              <a:gsLst>
                <a:gs pos="5000">
                  <a:srgbClr val="0F4571"/>
                </a:gs>
                <a:gs pos="100000">
                  <a:srgbClr val="0F457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淘宝-想搞设计PPT(倒卖必究)-41"/>
            <p:cNvSpPr/>
            <p:nvPr/>
          </p:nvSpPr>
          <p:spPr>
            <a:xfrm>
              <a:off x="6078401" y="4758012"/>
              <a:ext cx="2116974" cy="126207"/>
            </a:xfrm>
            <a:prstGeom prst="rect">
              <a:avLst/>
            </a:prstGeom>
            <a:gradFill flip="none" rotWithShape="1">
              <a:gsLst>
                <a:gs pos="5000">
                  <a:srgbClr val="0F4571"/>
                </a:gs>
                <a:gs pos="100000">
                  <a:srgbClr val="0F457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淘宝-想搞设计PPT(倒卖必究)-42"/>
            <p:cNvSpPr/>
            <p:nvPr/>
          </p:nvSpPr>
          <p:spPr>
            <a:xfrm>
              <a:off x="8633399" y="4758012"/>
              <a:ext cx="2116974" cy="126207"/>
            </a:xfrm>
            <a:prstGeom prst="rect">
              <a:avLst/>
            </a:prstGeom>
            <a:gradFill flip="none" rotWithShape="1">
              <a:gsLst>
                <a:gs pos="5000">
                  <a:srgbClr val="0F4571"/>
                </a:gs>
                <a:gs pos="100000">
                  <a:srgbClr val="0F4571">
                    <a:alpha val="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淘宝-想搞设计PPT(倒卖必究)-11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7" name="淘宝-想搞设计PPT(倒卖必究)-7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淘宝-想搞设计PPT(倒卖必究)-6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64" name="Picture 63" descr="677d22b86e9b106229962a80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7618" y="-55945"/>
            <a:ext cx="11062312" cy="6913945"/>
          </a:xfrm>
          <a:prstGeom prst="rect">
            <a:avLst/>
          </a:prstGeom>
        </p:spPr>
      </p:pic>
      <p:sp>
        <p:nvSpPr>
          <p:cNvPr id="10" name="淘宝-想搞设计PPT(倒卖必究)-10"/>
          <p:cNvSpPr/>
          <p:nvPr/>
        </p:nvSpPr>
        <p:spPr>
          <a:xfrm>
            <a:off x="0" y="5428526"/>
            <a:ext cx="5243332" cy="142947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40000"/>
                </a:schemeClr>
              </a:gs>
              <a:gs pos="18000">
                <a:schemeClr val="bg1">
                  <a:lumMod val="85000"/>
                  <a:alpha val="50000"/>
                </a:schemeClr>
              </a:gs>
              <a:gs pos="34000">
                <a:schemeClr val="bg1">
                  <a:lumMod val="95000"/>
                  <a:alpha val="9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淘宝-想搞设计PPT(倒卖必究)-4"/>
          <p:cNvSpPr/>
          <p:nvPr/>
        </p:nvSpPr>
        <p:spPr>
          <a:xfrm>
            <a:off x="-1184438" y="-18988"/>
            <a:ext cx="8464913" cy="6872924"/>
          </a:xfrm>
          <a:prstGeom prst="roundRect">
            <a:avLst>
              <a:gd name="adj" fmla="val 6360"/>
            </a:avLst>
          </a:prstGeom>
          <a:gradFill>
            <a:gsLst>
              <a:gs pos="34000">
                <a:srgbClr val="135890"/>
              </a:gs>
              <a:gs pos="100000">
                <a:srgbClr val="135890">
                  <a:lumMod val="80000"/>
                  <a:lumOff val="2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淘宝-想搞设计PPT(倒卖必究)-8"/>
          <p:cNvSpPr txBox="1"/>
          <p:nvPr/>
        </p:nvSpPr>
        <p:spPr>
          <a:xfrm>
            <a:off x="1528181" y="2398728"/>
            <a:ext cx="37188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spc="600" dirty="0">
                <a:solidFill>
                  <a:schemeClr val="bg1"/>
                </a:solidFill>
                <a:latin typeface="+mj-lt"/>
                <a:ea typeface="+mj-ea"/>
              </a:rPr>
              <a:t>TWO</a:t>
            </a:r>
          </a:p>
          <a:p>
            <a:r>
              <a:rPr lang="en-US" altLang="zh-CN" sz="4800" spc="600" dirty="0">
                <a:solidFill>
                  <a:schemeClr val="bg1"/>
                </a:solidFill>
                <a:latin typeface="+mj-lt"/>
                <a:ea typeface="+mj-ea"/>
              </a:rPr>
              <a:t>PART 04</a:t>
            </a:r>
            <a:endParaRPr lang="zh-CN" altLang="en-US" sz="4800" spc="600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9" name="淘宝-想搞设计PPT(倒卖必究)-9"/>
          <p:cNvSpPr/>
          <p:nvPr/>
        </p:nvSpPr>
        <p:spPr>
          <a:xfrm>
            <a:off x="1528181" y="4154121"/>
            <a:ext cx="47864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brightly colored powerpoint helps your teacher find your point quickly</a:t>
            </a:r>
            <a:r>
              <a:rPr lang="en-US" altLang="zh-CN" sz="1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.</a:t>
            </a:r>
            <a:endParaRPr lang="zh-CN" altLang="en-US" sz="1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243332" y="5070880"/>
            <a:ext cx="1220470" cy="1066599"/>
            <a:chOff x="5243332" y="5070880"/>
            <a:chExt cx="1220470" cy="1066599"/>
          </a:xfrm>
        </p:grpSpPr>
        <p:sp>
          <p:nvSpPr>
            <p:cNvPr id="17" name="淘宝-想搞设计PPT(倒卖必究)-17"/>
            <p:cNvSpPr/>
            <p:nvPr/>
          </p:nvSpPr>
          <p:spPr>
            <a:xfrm rot="10800000">
              <a:off x="6362202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淘宝-想搞设计PPT(倒卖必究)-18"/>
            <p:cNvSpPr/>
            <p:nvPr/>
          </p:nvSpPr>
          <p:spPr>
            <a:xfrm rot="5400000">
              <a:off x="6222343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淘宝-想搞设计PPT(倒卖必究)-19"/>
            <p:cNvSpPr/>
            <p:nvPr/>
          </p:nvSpPr>
          <p:spPr>
            <a:xfrm rot="5400000">
              <a:off x="6082484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淘宝-想搞设计PPT(倒卖必究)-20"/>
            <p:cNvSpPr/>
            <p:nvPr/>
          </p:nvSpPr>
          <p:spPr>
            <a:xfrm rot="5400000">
              <a:off x="5942625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淘宝-想搞设计PPT(倒卖必究)-21"/>
            <p:cNvSpPr/>
            <p:nvPr/>
          </p:nvSpPr>
          <p:spPr>
            <a:xfrm rot="5400000">
              <a:off x="5802766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淘宝-想搞设计PPT(倒卖必究)-22"/>
            <p:cNvSpPr/>
            <p:nvPr/>
          </p:nvSpPr>
          <p:spPr>
            <a:xfrm rot="5400000">
              <a:off x="5662907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淘宝-想搞设计PPT(倒卖必究)-23"/>
            <p:cNvSpPr/>
            <p:nvPr/>
          </p:nvSpPr>
          <p:spPr>
            <a:xfrm rot="5400000">
              <a:off x="5523048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淘宝-想搞设计PPT(倒卖必究)-24"/>
            <p:cNvSpPr/>
            <p:nvPr/>
          </p:nvSpPr>
          <p:spPr>
            <a:xfrm rot="5400000">
              <a:off x="5383189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淘宝-想搞设计PPT(倒卖必究)-25"/>
            <p:cNvSpPr/>
            <p:nvPr/>
          </p:nvSpPr>
          <p:spPr>
            <a:xfrm rot="5400000">
              <a:off x="5243332" y="6035879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淘宝-想搞设计PPT(倒卖必究)-26"/>
            <p:cNvSpPr/>
            <p:nvPr/>
          </p:nvSpPr>
          <p:spPr>
            <a:xfrm rot="10800000">
              <a:off x="6362202" y="58763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淘宝-想搞设计PPT(倒卖必究)-27"/>
            <p:cNvSpPr/>
            <p:nvPr/>
          </p:nvSpPr>
          <p:spPr>
            <a:xfrm rot="5400000">
              <a:off x="6222343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淘宝-想搞设计PPT(倒卖必究)-28"/>
            <p:cNvSpPr/>
            <p:nvPr/>
          </p:nvSpPr>
          <p:spPr>
            <a:xfrm rot="5400000">
              <a:off x="6082484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淘宝-想搞设计PPT(倒卖必究)-29"/>
            <p:cNvSpPr/>
            <p:nvPr/>
          </p:nvSpPr>
          <p:spPr>
            <a:xfrm rot="5400000">
              <a:off x="5942625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淘宝-想搞设计PPT(倒卖必究)-30"/>
            <p:cNvSpPr/>
            <p:nvPr/>
          </p:nvSpPr>
          <p:spPr>
            <a:xfrm rot="5400000">
              <a:off x="5802766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淘宝-想搞设计PPT(倒卖必究)-31"/>
            <p:cNvSpPr/>
            <p:nvPr/>
          </p:nvSpPr>
          <p:spPr>
            <a:xfrm rot="5400000">
              <a:off x="5662907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淘宝-想搞设计PPT(倒卖必究)-32"/>
            <p:cNvSpPr/>
            <p:nvPr/>
          </p:nvSpPr>
          <p:spPr>
            <a:xfrm rot="5400000">
              <a:off x="5523048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淘宝-想搞设计PPT(倒卖必究)-33"/>
            <p:cNvSpPr/>
            <p:nvPr/>
          </p:nvSpPr>
          <p:spPr>
            <a:xfrm rot="5400000">
              <a:off x="5383189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淘宝-想搞设计PPT(倒卖必究)-34"/>
            <p:cNvSpPr/>
            <p:nvPr/>
          </p:nvSpPr>
          <p:spPr>
            <a:xfrm rot="5400000">
              <a:off x="5243332" y="587536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淘宝-想搞设计PPT(倒卖必究)-35"/>
            <p:cNvSpPr/>
            <p:nvPr/>
          </p:nvSpPr>
          <p:spPr>
            <a:xfrm rot="10800000">
              <a:off x="6362202" y="571580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淘宝-想搞设计PPT(倒卖必究)-36"/>
            <p:cNvSpPr/>
            <p:nvPr/>
          </p:nvSpPr>
          <p:spPr>
            <a:xfrm rot="5400000">
              <a:off x="6222343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淘宝-想搞设计PPT(倒卖必究)-37"/>
            <p:cNvSpPr/>
            <p:nvPr/>
          </p:nvSpPr>
          <p:spPr>
            <a:xfrm rot="5400000">
              <a:off x="6082484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8" name="淘宝-想搞设计PPT(倒卖必究)-38"/>
            <p:cNvSpPr/>
            <p:nvPr/>
          </p:nvSpPr>
          <p:spPr>
            <a:xfrm rot="5400000">
              <a:off x="5942625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淘宝-想搞设计PPT(倒卖必究)-39"/>
            <p:cNvSpPr/>
            <p:nvPr/>
          </p:nvSpPr>
          <p:spPr>
            <a:xfrm rot="5400000">
              <a:off x="5802766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淘宝-想搞设计PPT(倒卖必究)-40"/>
            <p:cNvSpPr/>
            <p:nvPr/>
          </p:nvSpPr>
          <p:spPr>
            <a:xfrm rot="5400000">
              <a:off x="5662907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淘宝-想搞设计PPT(倒卖必究)-41"/>
            <p:cNvSpPr/>
            <p:nvPr/>
          </p:nvSpPr>
          <p:spPr>
            <a:xfrm rot="5400000">
              <a:off x="5523048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淘宝-想搞设计PPT(倒卖必究)-42"/>
            <p:cNvSpPr/>
            <p:nvPr/>
          </p:nvSpPr>
          <p:spPr>
            <a:xfrm rot="5400000">
              <a:off x="5383189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淘宝-想搞设计PPT(倒卖必究)-43"/>
            <p:cNvSpPr/>
            <p:nvPr/>
          </p:nvSpPr>
          <p:spPr>
            <a:xfrm rot="5400000">
              <a:off x="5243332" y="5713895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淘宝-想搞设计PPT(倒卖必究)-44"/>
            <p:cNvSpPr/>
            <p:nvPr/>
          </p:nvSpPr>
          <p:spPr>
            <a:xfrm rot="10800000">
              <a:off x="6362202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淘宝-想搞设计PPT(倒卖必究)-45"/>
            <p:cNvSpPr/>
            <p:nvPr/>
          </p:nvSpPr>
          <p:spPr>
            <a:xfrm rot="5400000">
              <a:off x="6222343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淘宝-想搞设计PPT(倒卖必究)-46"/>
            <p:cNvSpPr/>
            <p:nvPr/>
          </p:nvSpPr>
          <p:spPr>
            <a:xfrm rot="5400000">
              <a:off x="6082484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淘宝-想搞设计PPT(倒卖必究)-47"/>
            <p:cNvSpPr/>
            <p:nvPr/>
          </p:nvSpPr>
          <p:spPr>
            <a:xfrm rot="5400000">
              <a:off x="5942625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" name="淘宝-想搞设计PPT(倒卖必究)-48"/>
            <p:cNvSpPr/>
            <p:nvPr/>
          </p:nvSpPr>
          <p:spPr>
            <a:xfrm rot="5400000">
              <a:off x="5802766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" name="淘宝-想搞设计PPT(倒卖必究)-49"/>
            <p:cNvSpPr/>
            <p:nvPr/>
          </p:nvSpPr>
          <p:spPr>
            <a:xfrm rot="5400000">
              <a:off x="5662907" y="5554336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" name="淘宝-想搞设计PPT(倒卖必究)-50"/>
            <p:cNvSpPr/>
            <p:nvPr/>
          </p:nvSpPr>
          <p:spPr>
            <a:xfrm rot="10800000">
              <a:off x="6362202" y="5394777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" name="淘宝-想搞设计PPT(倒卖必究)-51"/>
            <p:cNvSpPr/>
            <p:nvPr/>
          </p:nvSpPr>
          <p:spPr>
            <a:xfrm rot="5400000">
              <a:off x="6222343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淘宝-想搞设计PPT(倒卖必究)-52"/>
            <p:cNvSpPr/>
            <p:nvPr/>
          </p:nvSpPr>
          <p:spPr>
            <a:xfrm rot="5400000">
              <a:off x="6082484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3" name="淘宝-想搞设计PPT(倒卖必究)-53"/>
            <p:cNvSpPr/>
            <p:nvPr/>
          </p:nvSpPr>
          <p:spPr>
            <a:xfrm rot="5400000">
              <a:off x="5942625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4" name="淘宝-想搞设计PPT(倒卖必究)-54"/>
            <p:cNvSpPr/>
            <p:nvPr/>
          </p:nvSpPr>
          <p:spPr>
            <a:xfrm rot="5400000">
              <a:off x="5802766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5" name="淘宝-想搞设计PPT(倒卖必究)-55"/>
            <p:cNvSpPr/>
            <p:nvPr/>
          </p:nvSpPr>
          <p:spPr>
            <a:xfrm rot="5400000">
              <a:off x="5662907" y="539382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6" name="淘宝-想搞设计PPT(倒卖必究)-56"/>
            <p:cNvSpPr/>
            <p:nvPr/>
          </p:nvSpPr>
          <p:spPr>
            <a:xfrm rot="10800000">
              <a:off x="6362202" y="5234263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7" name="淘宝-想搞设计PPT(倒卖必究)-57"/>
            <p:cNvSpPr/>
            <p:nvPr/>
          </p:nvSpPr>
          <p:spPr>
            <a:xfrm rot="5400000">
              <a:off x="6222343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8" name="淘宝-想搞设计PPT(倒卖必究)-58"/>
            <p:cNvSpPr/>
            <p:nvPr/>
          </p:nvSpPr>
          <p:spPr>
            <a:xfrm rot="5400000">
              <a:off x="6082484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9" name="淘宝-想搞设计PPT(倒卖必究)-59"/>
            <p:cNvSpPr/>
            <p:nvPr/>
          </p:nvSpPr>
          <p:spPr>
            <a:xfrm rot="5400000">
              <a:off x="5942625" y="5232351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0" name="淘宝-想搞设计PPT(倒卖必究)-60"/>
            <p:cNvSpPr/>
            <p:nvPr/>
          </p:nvSpPr>
          <p:spPr>
            <a:xfrm rot="10800000">
              <a:off x="6362202" y="5072792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1" name="淘宝-想搞设计PPT(倒卖必究)-61"/>
            <p:cNvSpPr/>
            <p:nvPr/>
          </p:nvSpPr>
          <p:spPr>
            <a:xfrm rot="5400000">
              <a:off x="6222343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2" name="淘宝-想搞设计PPT(倒卖必究)-62"/>
            <p:cNvSpPr/>
            <p:nvPr/>
          </p:nvSpPr>
          <p:spPr>
            <a:xfrm rot="5400000">
              <a:off x="6082484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3" name="淘宝-想搞设计PPT(倒卖必究)-63"/>
            <p:cNvSpPr/>
            <p:nvPr/>
          </p:nvSpPr>
          <p:spPr>
            <a:xfrm rot="5400000">
              <a:off x="5942625" y="5070880"/>
              <a:ext cx="101600" cy="1016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2" name="淘宝-想搞设计PPT(倒卖必究)-2" descr="北京大学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7025" y="988998"/>
            <a:ext cx="3039831" cy="85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淘宝-想搞设计PPT(倒卖必究)-32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3F98BE9-57F6-4BE2-B3FC-4740BAEFFF42}" type="datetimeFigureOut">
              <a:rPr lang="zh-CN" altLang="en-US" smtClean="0"/>
              <a:t>2025-02-15</a:t>
            </a:fld>
            <a:endParaRPr lang="zh-CN" altLang="en-US"/>
          </a:p>
        </p:txBody>
      </p:sp>
      <p:sp>
        <p:nvSpPr>
          <p:cNvPr id="31" name="淘宝-想搞设计PPT(倒卖必究)-31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淘宝-想搞设计PPT(倒卖必究)-3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2D77141-46CF-444D-96A2-D5735C682BE5}" type="slidenum">
              <a:rPr lang="zh-CN" altLang="en-US" smtClean="0"/>
              <a:t>9</a:t>
            </a:fld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660402" y="3326871"/>
            <a:ext cx="10858500" cy="126206"/>
            <a:chOff x="660402" y="3326871"/>
            <a:chExt cx="10858500" cy="126206"/>
          </a:xfrm>
        </p:grpSpPr>
        <p:sp>
          <p:nvSpPr>
            <p:cNvPr id="4" name="淘宝-想搞设计PPT(倒卖必究)-4"/>
            <p:cNvSpPr/>
            <p:nvPr/>
          </p:nvSpPr>
          <p:spPr>
            <a:xfrm rot="16200000" flipH="1">
              <a:off x="1874444" y="2112829"/>
              <a:ext cx="126206" cy="2554289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  <a:alpha val="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5" name="淘宝-想搞设计PPT(倒卖必究)-5"/>
            <p:cNvSpPr/>
            <p:nvPr/>
          </p:nvSpPr>
          <p:spPr>
            <a:xfrm rot="5400000">
              <a:off x="8210948" y="145123"/>
              <a:ext cx="126206" cy="6489702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  <a:alpha val="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3117717" y="1824264"/>
            <a:ext cx="1984828" cy="3985986"/>
            <a:chOff x="3117717" y="1824264"/>
            <a:chExt cx="1984828" cy="3985986"/>
          </a:xfrm>
        </p:grpSpPr>
        <p:sp>
          <p:nvSpPr>
            <p:cNvPr id="27" name="淘宝-想搞设计PPT(倒卖必究)-27"/>
            <p:cNvSpPr/>
            <p:nvPr/>
          </p:nvSpPr>
          <p:spPr>
            <a:xfrm>
              <a:off x="3117717" y="1824264"/>
              <a:ext cx="1984828" cy="3985986"/>
            </a:xfrm>
            <a:prstGeom prst="rect">
              <a:avLst/>
            </a:prstGeom>
            <a:gradFill>
              <a:gsLst>
                <a:gs pos="34000">
                  <a:srgbClr val="135890"/>
                </a:gs>
                <a:gs pos="100000">
                  <a:srgbClr val="135890">
                    <a:lumMod val="80000"/>
                    <a:lumOff val="2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sym typeface="思源黑体 CN Light" panose="020B0300000000000000" pitchFamily="34" charset="-122"/>
              </a:endParaRPr>
            </a:p>
          </p:txBody>
        </p:sp>
        <p:sp>
          <p:nvSpPr>
            <p:cNvPr id="28" name="淘宝-想搞设计PPT(倒卖必究)-28"/>
            <p:cNvSpPr/>
            <p:nvPr/>
          </p:nvSpPr>
          <p:spPr bwMode="auto">
            <a:xfrm>
              <a:off x="3412632" y="2509319"/>
              <a:ext cx="358678" cy="358678"/>
            </a:xfrm>
            <a:custGeom>
              <a:avLst/>
              <a:gdLst>
                <a:gd name="connsiteX0" fmla="*/ 342900 w 533400"/>
                <a:gd name="connsiteY0" fmla="*/ 0 h 533400"/>
                <a:gd name="connsiteX1" fmla="*/ 381000 w 533400"/>
                <a:gd name="connsiteY1" fmla="*/ 38100 h 533400"/>
                <a:gd name="connsiteX2" fmla="*/ 381000 w 533400"/>
                <a:gd name="connsiteY2" fmla="*/ 38100 h 533400"/>
                <a:gd name="connsiteX3" fmla="*/ 381000 w 533400"/>
                <a:gd name="connsiteY3" fmla="*/ 114300 h 533400"/>
                <a:gd name="connsiteX4" fmla="*/ 495300 w 533400"/>
                <a:gd name="connsiteY4" fmla="*/ 114300 h 533400"/>
                <a:gd name="connsiteX5" fmla="*/ 533400 w 533400"/>
                <a:gd name="connsiteY5" fmla="*/ 150495 h 533400"/>
                <a:gd name="connsiteX6" fmla="*/ 533400 w 533400"/>
                <a:gd name="connsiteY6" fmla="*/ 152400 h 533400"/>
                <a:gd name="connsiteX7" fmla="*/ 533400 w 533400"/>
                <a:gd name="connsiteY7" fmla="*/ 381000 h 533400"/>
                <a:gd name="connsiteX8" fmla="*/ 497205 w 533400"/>
                <a:gd name="connsiteY8" fmla="*/ 419100 h 533400"/>
                <a:gd name="connsiteX9" fmla="*/ 495300 w 533400"/>
                <a:gd name="connsiteY9" fmla="*/ 419100 h 533400"/>
                <a:gd name="connsiteX10" fmla="*/ 381000 w 533400"/>
                <a:gd name="connsiteY10" fmla="*/ 419100 h 533400"/>
                <a:gd name="connsiteX11" fmla="*/ 381000 w 533400"/>
                <a:gd name="connsiteY11" fmla="*/ 495300 h 533400"/>
                <a:gd name="connsiteX12" fmla="*/ 344805 w 533400"/>
                <a:gd name="connsiteY12" fmla="*/ 533400 h 533400"/>
                <a:gd name="connsiteX13" fmla="*/ 342900 w 533400"/>
                <a:gd name="connsiteY13" fmla="*/ 533400 h 533400"/>
                <a:gd name="connsiteX14" fmla="*/ 190500 w 533400"/>
                <a:gd name="connsiteY14" fmla="*/ 533400 h 533400"/>
                <a:gd name="connsiteX15" fmla="*/ 152400 w 533400"/>
                <a:gd name="connsiteY15" fmla="*/ 495300 h 533400"/>
                <a:gd name="connsiteX16" fmla="*/ 152400 w 533400"/>
                <a:gd name="connsiteY16" fmla="*/ 495300 h 533400"/>
                <a:gd name="connsiteX17" fmla="*/ 152400 w 533400"/>
                <a:gd name="connsiteY17" fmla="*/ 419100 h 533400"/>
                <a:gd name="connsiteX18" fmla="*/ 38100 w 533400"/>
                <a:gd name="connsiteY18" fmla="*/ 419100 h 533400"/>
                <a:gd name="connsiteX19" fmla="*/ 0 w 533400"/>
                <a:gd name="connsiteY19" fmla="*/ 382905 h 533400"/>
                <a:gd name="connsiteX20" fmla="*/ 0 w 533400"/>
                <a:gd name="connsiteY20" fmla="*/ 381000 h 533400"/>
                <a:gd name="connsiteX21" fmla="*/ 0 w 533400"/>
                <a:gd name="connsiteY21" fmla="*/ 196882 h 533400"/>
                <a:gd name="connsiteX22" fmla="*/ 8668 w 533400"/>
                <a:gd name="connsiteY22" fmla="*/ 172688 h 533400"/>
                <a:gd name="connsiteX23" fmla="*/ 10096 w 533400"/>
                <a:gd name="connsiteY23" fmla="*/ 171069 h 533400"/>
                <a:gd name="connsiteX24" fmla="*/ 51149 w 533400"/>
                <a:gd name="connsiteY24" fmla="*/ 126587 h 533400"/>
                <a:gd name="connsiteX25" fmla="*/ 77058 w 533400"/>
                <a:gd name="connsiteY25" fmla="*/ 114395 h 533400"/>
                <a:gd name="connsiteX26" fmla="*/ 79153 w 533400"/>
                <a:gd name="connsiteY26" fmla="*/ 114300 h 533400"/>
                <a:gd name="connsiteX27" fmla="*/ 152400 w 533400"/>
                <a:gd name="connsiteY27" fmla="*/ 114300 h 533400"/>
                <a:gd name="connsiteX28" fmla="*/ 152400 w 533400"/>
                <a:gd name="connsiteY28" fmla="*/ 38100 h 533400"/>
                <a:gd name="connsiteX29" fmla="*/ 188595 w 533400"/>
                <a:gd name="connsiteY29" fmla="*/ 0 h 533400"/>
                <a:gd name="connsiteX30" fmla="*/ 190500 w 533400"/>
                <a:gd name="connsiteY30" fmla="*/ 0 h 533400"/>
                <a:gd name="connsiteX31" fmla="*/ 342900 w 533400"/>
                <a:gd name="connsiteY31" fmla="*/ 0 h 533400"/>
                <a:gd name="connsiteX32" fmla="*/ 342900 w 533400"/>
                <a:gd name="connsiteY32" fmla="*/ 285750 h 533400"/>
                <a:gd name="connsiteX33" fmla="*/ 190500 w 533400"/>
                <a:gd name="connsiteY33" fmla="*/ 285750 h 533400"/>
                <a:gd name="connsiteX34" fmla="*/ 171450 w 533400"/>
                <a:gd name="connsiteY34" fmla="*/ 304800 h 533400"/>
                <a:gd name="connsiteX35" fmla="*/ 171450 w 533400"/>
                <a:gd name="connsiteY35" fmla="*/ 304800 h 533400"/>
                <a:gd name="connsiteX36" fmla="*/ 171450 w 533400"/>
                <a:gd name="connsiteY36" fmla="*/ 495300 h 533400"/>
                <a:gd name="connsiteX37" fmla="*/ 190500 w 533400"/>
                <a:gd name="connsiteY37" fmla="*/ 514350 h 533400"/>
                <a:gd name="connsiteX38" fmla="*/ 190500 w 533400"/>
                <a:gd name="connsiteY38" fmla="*/ 514350 h 533400"/>
                <a:gd name="connsiteX39" fmla="*/ 342900 w 533400"/>
                <a:gd name="connsiteY39" fmla="*/ 514350 h 533400"/>
                <a:gd name="connsiteX40" fmla="*/ 361950 w 533400"/>
                <a:gd name="connsiteY40" fmla="*/ 495300 h 533400"/>
                <a:gd name="connsiteX41" fmla="*/ 361950 w 533400"/>
                <a:gd name="connsiteY41" fmla="*/ 495300 h 533400"/>
                <a:gd name="connsiteX42" fmla="*/ 361950 w 533400"/>
                <a:gd name="connsiteY42" fmla="*/ 304800 h 533400"/>
                <a:gd name="connsiteX43" fmla="*/ 342900 w 533400"/>
                <a:gd name="connsiteY43" fmla="*/ 285750 h 533400"/>
                <a:gd name="connsiteX44" fmla="*/ 342900 w 533400"/>
                <a:gd name="connsiteY44" fmla="*/ 285750 h 533400"/>
                <a:gd name="connsiteX45" fmla="*/ 495300 w 533400"/>
                <a:gd name="connsiteY45" fmla="*/ 133350 h 533400"/>
                <a:gd name="connsiteX46" fmla="*/ 79153 w 533400"/>
                <a:gd name="connsiteY46" fmla="*/ 133350 h 533400"/>
                <a:gd name="connsiteX47" fmla="*/ 66389 w 533400"/>
                <a:gd name="connsiteY47" fmla="*/ 138208 h 533400"/>
                <a:gd name="connsiteX48" fmla="*/ 65151 w 533400"/>
                <a:gd name="connsiteY48" fmla="*/ 139446 h 533400"/>
                <a:gd name="connsiteX49" fmla="*/ 24098 w 533400"/>
                <a:gd name="connsiteY49" fmla="*/ 183928 h 533400"/>
                <a:gd name="connsiteX50" fmla="*/ 19145 w 533400"/>
                <a:gd name="connsiteY50" fmla="*/ 195072 h 533400"/>
                <a:gd name="connsiteX51" fmla="*/ 19050 w 533400"/>
                <a:gd name="connsiteY51" fmla="*/ 196882 h 533400"/>
                <a:gd name="connsiteX52" fmla="*/ 19050 w 533400"/>
                <a:gd name="connsiteY52" fmla="*/ 381000 h 533400"/>
                <a:gd name="connsiteX53" fmla="*/ 36671 w 533400"/>
                <a:gd name="connsiteY53" fmla="*/ 399955 h 533400"/>
                <a:gd name="connsiteX54" fmla="*/ 38100 w 533400"/>
                <a:gd name="connsiteY54" fmla="*/ 400050 h 533400"/>
                <a:gd name="connsiteX55" fmla="*/ 152400 w 533400"/>
                <a:gd name="connsiteY55" fmla="*/ 400050 h 533400"/>
                <a:gd name="connsiteX56" fmla="*/ 152400 w 533400"/>
                <a:gd name="connsiteY56" fmla="*/ 304800 h 533400"/>
                <a:gd name="connsiteX57" fmla="*/ 188595 w 533400"/>
                <a:gd name="connsiteY57" fmla="*/ 266700 h 533400"/>
                <a:gd name="connsiteX58" fmla="*/ 190500 w 533400"/>
                <a:gd name="connsiteY58" fmla="*/ 266700 h 533400"/>
                <a:gd name="connsiteX59" fmla="*/ 342900 w 533400"/>
                <a:gd name="connsiteY59" fmla="*/ 266700 h 533400"/>
                <a:gd name="connsiteX60" fmla="*/ 381000 w 533400"/>
                <a:gd name="connsiteY60" fmla="*/ 304800 h 533400"/>
                <a:gd name="connsiteX61" fmla="*/ 381000 w 533400"/>
                <a:gd name="connsiteY61" fmla="*/ 304800 h 533400"/>
                <a:gd name="connsiteX62" fmla="*/ 381000 w 533400"/>
                <a:gd name="connsiteY62" fmla="*/ 400050 h 533400"/>
                <a:gd name="connsiteX63" fmla="*/ 495300 w 533400"/>
                <a:gd name="connsiteY63" fmla="*/ 400050 h 533400"/>
                <a:gd name="connsiteX64" fmla="*/ 514255 w 533400"/>
                <a:gd name="connsiteY64" fmla="*/ 382429 h 533400"/>
                <a:gd name="connsiteX65" fmla="*/ 514350 w 533400"/>
                <a:gd name="connsiteY65" fmla="*/ 381000 h 533400"/>
                <a:gd name="connsiteX66" fmla="*/ 514350 w 533400"/>
                <a:gd name="connsiteY66" fmla="*/ 152400 h 533400"/>
                <a:gd name="connsiteX67" fmla="*/ 496729 w 533400"/>
                <a:gd name="connsiteY67" fmla="*/ 133445 h 533400"/>
                <a:gd name="connsiteX68" fmla="*/ 495300 w 533400"/>
                <a:gd name="connsiteY68" fmla="*/ 133350 h 533400"/>
                <a:gd name="connsiteX69" fmla="*/ 461963 w 533400"/>
                <a:gd name="connsiteY69" fmla="*/ 171450 h 533400"/>
                <a:gd name="connsiteX70" fmla="*/ 476250 w 533400"/>
                <a:gd name="connsiteY70" fmla="*/ 185738 h 533400"/>
                <a:gd name="connsiteX71" fmla="*/ 461963 w 533400"/>
                <a:gd name="connsiteY71" fmla="*/ 200025 h 533400"/>
                <a:gd name="connsiteX72" fmla="*/ 447675 w 533400"/>
                <a:gd name="connsiteY72" fmla="*/ 185738 h 533400"/>
                <a:gd name="connsiteX73" fmla="*/ 461963 w 533400"/>
                <a:gd name="connsiteY73" fmla="*/ 171450 h 533400"/>
                <a:gd name="connsiteX74" fmla="*/ 342900 w 533400"/>
                <a:gd name="connsiteY74" fmla="*/ 19050 h 533400"/>
                <a:gd name="connsiteX75" fmla="*/ 190500 w 533400"/>
                <a:gd name="connsiteY75" fmla="*/ 19050 h 533400"/>
                <a:gd name="connsiteX76" fmla="*/ 171450 w 533400"/>
                <a:gd name="connsiteY76" fmla="*/ 38100 h 533400"/>
                <a:gd name="connsiteX77" fmla="*/ 171450 w 533400"/>
                <a:gd name="connsiteY77" fmla="*/ 38100 h 533400"/>
                <a:gd name="connsiteX78" fmla="*/ 171450 w 533400"/>
                <a:gd name="connsiteY78" fmla="*/ 114300 h 533400"/>
                <a:gd name="connsiteX79" fmla="*/ 361950 w 533400"/>
                <a:gd name="connsiteY79" fmla="*/ 114300 h 533400"/>
                <a:gd name="connsiteX80" fmla="*/ 361950 w 533400"/>
                <a:gd name="connsiteY80" fmla="*/ 38100 h 533400"/>
                <a:gd name="connsiteX81" fmla="*/ 344329 w 533400"/>
                <a:gd name="connsiteY81" fmla="*/ 19145 h 533400"/>
                <a:gd name="connsiteX82" fmla="*/ 344329 w 533400"/>
                <a:gd name="connsiteY82" fmla="*/ 19145 h 533400"/>
                <a:gd name="connsiteX83" fmla="*/ 342900 w 533400"/>
                <a:gd name="connsiteY83" fmla="*/ 1905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33400" h="533400">
                  <a:moveTo>
                    <a:pt x="342900" y="0"/>
                  </a:moveTo>
                  <a:cubicBezTo>
                    <a:pt x="363950" y="0"/>
                    <a:pt x="381000" y="17050"/>
                    <a:pt x="381000" y="38100"/>
                  </a:cubicBezTo>
                  <a:lnTo>
                    <a:pt x="381000" y="38100"/>
                  </a:lnTo>
                  <a:lnTo>
                    <a:pt x="381000" y="114300"/>
                  </a:lnTo>
                  <a:lnTo>
                    <a:pt x="495300" y="114300"/>
                  </a:lnTo>
                  <a:cubicBezTo>
                    <a:pt x="515684" y="114300"/>
                    <a:pt x="532352" y="130302"/>
                    <a:pt x="533400" y="150495"/>
                  </a:cubicBezTo>
                  <a:lnTo>
                    <a:pt x="533400" y="152400"/>
                  </a:lnTo>
                  <a:lnTo>
                    <a:pt x="533400" y="381000"/>
                  </a:lnTo>
                  <a:cubicBezTo>
                    <a:pt x="533400" y="401384"/>
                    <a:pt x="517398" y="418052"/>
                    <a:pt x="497205" y="419100"/>
                  </a:cubicBezTo>
                  <a:lnTo>
                    <a:pt x="495300" y="419100"/>
                  </a:lnTo>
                  <a:lnTo>
                    <a:pt x="381000" y="419100"/>
                  </a:lnTo>
                  <a:lnTo>
                    <a:pt x="381000" y="495300"/>
                  </a:lnTo>
                  <a:cubicBezTo>
                    <a:pt x="381000" y="515684"/>
                    <a:pt x="364998" y="532352"/>
                    <a:pt x="344805" y="533400"/>
                  </a:cubicBezTo>
                  <a:lnTo>
                    <a:pt x="342900" y="533400"/>
                  </a:lnTo>
                  <a:lnTo>
                    <a:pt x="190500" y="533400"/>
                  </a:lnTo>
                  <a:cubicBezTo>
                    <a:pt x="169450" y="533400"/>
                    <a:pt x="152400" y="516350"/>
                    <a:pt x="152400" y="495300"/>
                  </a:cubicBezTo>
                  <a:lnTo>
                    <a:pt x="152400" y="495300"/>
                  </a:lnTo>
                  <a:lnTo>
                    <a:pt x="152400" y="419100"/>
                  </a:lnTo>
                  <a:lnTo>
                    <a:pt x="38100" y="419100"/>
                  </a:lnTo>
                  <a:cubicBezTo>
                    <a:pt x="17716" y="419100"/>
                    <a:pt x="1048" y="403098"/>
                    <a:pt x="0" y="382905"/>
                  </a:cubicBezTo>
                  <a:lnTo>
                    <a:pt x="0" y="381000"/>
                  </a:lnTo>
                  <a:lnTo>
                    <a:pt x="0" y="196882"/>
                  </a:lnTo>
                  <a:cubicBezTo>
                    <a:pt x="0" y="188024"/>
                    <a:pt x="3048" y="179546"/>
                    <a:pt x="8668" y="172688"/>
                  </a:cubicBezTo>
                  <a:lnTo>
                    <a:pt x="10096" y="171069"/>
                  </a:lnTo>
                  <a:lnTo>
                    <a:pt x="51149" y="126587"/>
                  </a:lnTo>
                  <a:cubicBezTo>
                    <a:pt x="57912" y="119253"/>
                    <a:pt x="67151" y="114967"/>
                    <a:pt x="77058" y="114395"/>
                  </a:cubicBezTo>
                  <a:lnTo>
                    <a:pt x="79153" y="114300"/>
                  </a:lnTo>
                  <a:lnTo>
                    <a:pt x="152400" y="114300"/>
                  </a:lnTo>
                  <a:lnTo>
                    <a:pt x="152400" y="38100"/>
                  </a:lnTo>
                  <a:cubicBezTo>
                    <a:pt x="152400" y="17716"/>
                    <a:pt x="168402" y="1048"/>
                    <a:pt x="188595" y="0"/>
                  </a:cubicBezTo>
                  <a:lnTo>
                    <a:pt x="190500" y="0"/>
                  </a:lnTo>
                  <a:lnTo>
                    <a:pt x="342900" y="0"/>
                  </a:lnTo>
                  <a:close/>
                  <a:moveTo>
                    <a:pt x="342900" y="285750"/>
                  </a:moveTo>
                  <a:lnTo>
                    <a:pt x="190500" y="285750"/>
                  </a:lnTo>
                  <a:cubicBezTo>
                    <a:pt x="180023" y="285750"/>
                    <a:pt x="171450" y="294323"/>
                    <a:pt x="171450" y="304800"/>
                  </a:cubicBezTo>
                  <a:lnTo>
                    <a:pt x="171450" y="304800"/>
                  </a:lnTo>
                  <a:lnTo>
                    <a:pt x="171450" y="495300"/>
                  </a:lnTo>
                  <a:cubicBezTo>
                    <a:pt x="171450" y="505778"/>
                    <a:pt x="180023" y="514350"/>
                    <a:pt x="190500" y="514350"/>
                  </a:cubicBezTo>
                  <a:lnTo>
                    <a:pt x="190500" y="514350"/>
                  </a:lnTo>
                  <a:lnTo>
                    <a:pt x="342900" y="514350"/>
                  </a:lnTo>
                  <a:cubicBezTo>
                    <a:pt x="353377" y="514350"/>
                    <a:pt x="361950" y="505778"/>
                    <a:pt x="361950" y="495300"/>
                  </a:cubicBezTo>
                  <a:lnTo>
                    <a:pt x="361950" y="495300"/>
                  </a:lnTo>
                  <a:lnTo>
                    <a:pt x="361950" y="304800"/>
                  </a:lnTo>
                  <a:cubicBezTo>
                    <a:pt x="361950" y="294323"/>
                    <a:pt x="353377" y="285750"/>
                    <a:pt x="342900" y="285750"/>
                  </a:cubicBezTo>
                  <a:lnTo>
                    <a:pt x="342900" y="285750"/>
                  </a:lnTo>
                  <a:close/>
                  <a:moveTo>
                    <a:pt x="495300" y="133350"/>
                  </a:moveTo>
                  <a:lnTo>
                    <a:pt x="79153" y="133350"/>
                  </a:lnTo>
                  <a:cubicBezTo>
                    <a:pt x="74390" y="133350"/>
                    <a:pt x="69914" y="135065"/>
                    <a:pt x="66389" y="138208"/>
                  </a:cubicBezTo>
                  <a:lnTo>
                    <a:pt x="65151" y="139446"/>
                  </a:lnTo>
                  <a:lnTo>
                    <a:pt x="24098" y="183928"/>
                  </a:lnTo>
                  <a:cubicBezTo>
                    <a:pt x="21241" y="186976"/>
                    <a:pt x="19526" y="190881"/>
                    <a:pt x="19145" y="195072"/>
                  </a:cubicBezTo>
                  <a:lnTo>
                    <a:pt x="19050" y="196882"/>
                  </a:lnTo>
                  <a:lnTo>
                    <a:pt x="19050" y="381000"/>
                  </a:lnTo>
                  <a:cubicBezTo>
                    <a:pt x="19050" y="391001"/>
                    <a:pt x="26861" y="399288"/>
                    <a:pt x="36671" y="399955"/>
                  </a:cubicBezTo>
                  <a:lnTo>
                    <a:pt x="38100" y="400050"/>
                  </a:lnTo>
                  <a:lnTo>
                    <a:pt x="152400" y="400050"/>
                  </a:lnTo>
                  <a:lnTo>
                    <a:pt x="152400" y="304800"/>
                  </a:lnTo>
                  <a:cubicBezTo>
                    <a:pt x="152400" y="284417"/>
                    <a:pt x="168402" y="267748"/>
                    <a:pt x="188595" y="266700"/>
                  </a:cubicBezTo>
                  <a:lnTo>
                    <a:pt x="190500" y="266700"/>
                  </a:lnTo>
                  <a:lnTo>
                    <a:pt x="342900" y="266700"/>
                  </a:lnTo>
                  <a:cubicBezTo>
                    <a:pt x="363950" y="266700"/>
                    <a:pt x="381000" y="283750"/>
                    <a:pt x="381000" y="304800"/>
                  </a:cubicBezTo>
                  <a:lnTo>
                    <a:pt x="381000" y="304800"/>
                  </a:lnTo>
                  <a:lnTo>
                    <a:pt x="381000" y="400050"/>
                  </a:lnTo>
                  <a:lnTo>
                    <a:pt x="495300" y="400050"/>
                  </a:lnTo>
                  <a:cubicBezTo>
                    <a:pt x="505301" y="400050"/>
                    <a:pt x="513588" y="392240"/>
                    <a:pt x="514255" y="382429"/>
                  </a:cubicBezTo>
                  <a:lnTo>
                    <a:pt x="514350" y="381000"/>
                  </a:lnTo>
                  <a:lnTo>
                    <a:pt x="514350" y="152400"/>
                  </a:lnTo>
                  <a:cubicBezTo>
                    <a:pt x="514350" y="142399"/>
                    <a:pt x="506539" y="134112"/>
                    <a:pt x="496729" y="133445"/>
                  </a:cubicBezTo>
                  <a:lnTo>
                    <a:pt x="495300" y="133350"/>
                  </a:lnTo>
                  <a:close/>
                  <a:moveTo>
                    <a:pt x="461963" y="171450"/>
                  </a:moveTo>
                  <a:cubicBezTo>
                    <a:pt x="469868" y="171450"/>
                    <a:pt x="476250" y="177832"/>
                    <a:pt x="476250" y="185738"/>
                  </a:cubicBezTo>
                  <a:cubicBezTo>
                    <a:pt x="476250" y="193643"/>
                    <a:pt x="469868" y="200025"/>
                    <a:pt x="461963" y="200025"/>
                  </a:cubicBezTo>
                  <a:cubicBezTo>
                    <a:pt x="454057" y="200025"/>
                    <a:pt x="447675" y="193643"/>
                    <a:pt x="447675" y="185738"/>
                  </a:cubicBezTo>
                  <a:cubicBezTo>
                    <a:pt x="447675" y="177832"/>
                    <a:pt x="454057" y="171450"/>
                    <a:pt x="461963" y="171450"/>
                  </a:cubicBezTo>
                  <a:close/>
                  <a:moveTo>
                    <a:pt x="342900" y="19050"/>
                  </a:moveTo>
                  <a:lnTo>
                    <a:pt x="190500" y="19050"/>
                  </a:lnTo>
                  <a:cubicBezTo>
                    <a:pt x="180023" y="19050"/>
                    <a:pt x="171450" y="27623"/>
                    <a:pt x="171450" y="38100"/>
                  </a:cubicBezTo>
                  <a:lnTo>
                    <a:pt x="171450" y="38100"/>
                  </a:lnTo>
                  <a:lnTo>
                    <a:pt x="171450" y="114300"/>
                  </a:lnTo>
                  <a:lnTo>
                    <a:pt x="361950" y="114300"/>
                  </a:lnTo>
                  <a:lnTo>
                    <a:pt x="361950" y="38100"/>
                  </a:lnTo>
                  <a:cubicBezTo>
                    <a:pt x="361950" y="28099"/>
                    <a:pt x="354139" y="19812"/>
                    <a:pt x="344329" y="19145"/>
                  </a:cubicBezTo>
                  <a:lnTo>
                    <a:pt x="344329" y="19145"/>
                  </a:lnTo>
                  <a:lnTo>
                    <a:pt x="342900" y="19050"/>
                  </a:lnTo>
                  <a:close/>
                </a:path>
              </a:pathLst>
            </a:custGeom>
            <a:solidFill>
              <a:srgbClr val="F2F2F2"/>
            </a:solidFill>
            <a:ln>
              <a:solidFill>
                <a:srgbClr val="FFFFFF"/>
              </a:solidFill>
            </a:ln>
          </p:spPr>
          <p:txBody>
            <a:bodyPr/>
            <a:lstStyle/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9" name="淘宝-想搞设计PPT(倒卖必究)-29"/>
            <p:cNvSpPr txBox="1"/>
            <p:nvPr/>
          </p:nvSpPr>
          <p:spPr>
            <a:xfrm>
              <a:off x="3295422" y="3708848"/>
              <a:ext cx="1629418" cy="16841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>
                  <a:solidFill>
                    <a:schemeClr val="bg1">
                      <a:alpha val="8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Theme  color makes PPT more </a:t>
              </a:r>
              <a:r>
                <a:rPr lang="en-US" altLang="zh-CN" sz="1000">
                  <a:solidFill>
                    <a:schemeClr val="bg1">
                      <a:alpha val="8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convenient </a:t>
              </a:r>
              <a:r>
                <a:rPr lang="en-US" altLang="zh-CN" sz="100">
                  <a:solidFill>
                    <a:schemeClr val="bg1">
                      <a:alpha val="8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000">
                  <a:solidFill>
                    <a:schemeClr val="bg1">
                      <a:alpha val="8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to </a:t>
              </a:r>
              <a:r>
                <a:rPr lang="en-US" altLang="zh-CN" sz="1000" dirty="0">
                  <a:solidFill>
                    <a:schemeClr val="bg1">
                      <a:alpha val="8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change.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000" dirty="0">
                  <a:solidFill>
                    <a:schemeClr val="bg1">
                      <a:alpha val="80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Adjust the spacing to adapt to Chinese typesetting, use the reference line in PPT.</a:t>
              </a:r>
            </a:p>
          </p:txBody>
        </p:sp>
        <p:sp>
          <p:nvSpPr>
            <p:cNvPr id="30" name="淘宝-想搞设计PPT(倒卖必究)-30"/>
            <p:cNvSpPr txBox="1"/>
            <p:nvPr/>
          </p:nvSpPr>
          <p:spPr>
            <a:xfrm>
              <a:off x="3295422" y="3244851"/>
              <a:ext cx="162941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8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</a:t>
              </a:r>
              <a:r>
                <a:rPr lang="en-US" altLang="zh-CN" sz="1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800" b="1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 </a:t>
              </a:r>
              <a:r>
                <a:rPr lang="en-US" altLang="zh-CN" sz="1800" b="1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8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061998" y="2244211"/>
            <a:ext cx="1629418" cy="2342487"/>
            <a:chOff x="1061998" y="2244211"/>
            <a:chExt cx="1629418" cy="2342487"/>
          </a:xfrm>
        </p:grpSpPr>
        <p:sp>
          <p:nvSpPr>
            <p:cNvPr id="23" name="淘宝-想搞设计PPT(倒卖必究)-23"/>
            <p:cNvSpPr txBox="1"/>
            <p:nvPr/>
          </p:nvSpPr>
          <p:spPr>
            <a:xfrm>
              <a:off x="1470186" y="3817257"/>
              <a:ext cx="84510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44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0</a:t>
              </a:r>
              <a:r>
                <a:rPr lang="en-US" altLang="zh-CN" sz="1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44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1</a:t>
              </a:r>
              <a:endParaRPr lang="zh-CN" altLang="en-US" sz="44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4" name="淘宝-想搞设计PPT(倒卖必究)-24"/>
            <p:cNvSpPr/>
            <p:nvPr/>
          </p:nvSpPr>
          <p:spPr>
            <a:xfrm>
              <a:off x="1737007" y="3244851"/>
              <a:ext cx="279400" cy="279400"/>
            </a:xfrm>
            <a:prstGeom prst="ellipse">
              <a:avLst/>
            </a:prstGeom>
            <a:solidFill>
              <a:srgbClr val="15548D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16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5" name="淘宝-想搞设计PPT(倒卖必究)-25"/>
            <p:cNvSpPr/>
            <p:nvPr/>
          </p:nvSpPr>
          <p:spPr bwMode="auto">
            <a:xfrm>
              <a:off x="1742202" y="2244211"/>
              <a:ext cx="269008" cy="358678"/>
            </a:xfrm>
            <a:custGeom>
              <a:avLst/>
              <a:gdLst>
                <a:gd name="connsiteX0" fmla="*/ 267948 w 400050"/>
                <a:gd name="connsiteY0" fmla="*/ 621 h 533400"/>
                <a:gd name="connsiteX1" fmla="*/ 296523 w 400050"/>
                <a:gd name="connsiteY1" fmla="*/ 27291 h 533400"/>
                <a:gd name="connsiteX2" fmla="*/ 296523 w 400050"/>
                <a:gd name="connsiteY2" fmla="*/ 29196 h 533400"/>
                <a:gd name="connsiteX3" fmla="*/ 296523 w 400050"/>
                <a:gd name="connsiteY3" fmla="*/ 38721 h 533400"/>
                <a:gd name="connsiteX4" fmla="*/ 363198 w 400050"/>
                <a:gd name="connsiteY4" fmla="*/ 38721 h 533400"/>
                <a:gd name="connsiteX5" fmla="*/ 401298 w 400050"/>
                <a:gd name="connsiteY5" fmla="*/ 74916 h 533400"/>
                <a:gd name="connsiteX6" fmla="*/ 401298 w 400050"/>
                <a:gd name="connsiteY6" fmla="*/ 76821 h 533400"/>
                <a:gd name="connsiteX7" fmla="*/ 401298 w 400050"/>
                <a:gd name="connsiteY7" fmla="*/ 495921 h 533400"/>
                <a:gd name="connsiteX8" fmla="*/ 365103 w 400050"/>
                <a:gd name="connsiteY8" fmla="*/ 534021 h 533400"/>
                <a:gd name="connsiteX9" fmla="*/ 363198 w 400050"/>
                <a:gd name="connsiteY9" fmla="*/ 534021 h 533400"/>
                <a:gd name="connsiteX10" fmla="*/ 39348 w 400050"/>
                <a:gd name="connsiteY10" fmla="*/ 534021 h 533400"/>
                <a:gd name="connsiteX11" fmla="*/ 1248 w 400050"/>
                <a:gd name="connsiteY11" fmla="*/ 497826 h 533400"/>
                <a:gd name="connsiteX12" fmla="*/ 1248 w 400050"/>
                <a:gd name="connsiteY12" fmla="*/ 495921 h 533400"/>
                <a:gd name="connsiteX13" fmla="*/ 1248 w 400050"/>
                <a:gd name="connsiteY13" fmla="*/ 76821 h 533400"/>
                <a:gd name="connsiteX14" fmla="*/ 37443 w 400050"/>
                <a:gd name="connsiteY14" fmla="*/ 38721 h 533400"/>
                <a:gd name="connsiteX15" fmla="*/ 39348 w 400050"/>
                <a:gd name="connsiteY15" fmla="*/ 38721 h 533400"/>
                <a:gd name="connsiteX16" fmla="*/ 106023 w 400050"/>
                <a:gd name="connsiteY16" fmla="*/ 38721 h 533400"/>
                <a:gd name="connsiteX17" fmla="*/ 106023 w 400050"/>
                <a:gd name="connsiteY17" fmla="*/ 29196 h 533400"/>
                <a:gd name="connsiteX18" fmla="*/ 132693 w 400050"/>
                <a:gd name="connsiteY18" fmla="*/ 621 h 533400"/>
                <a:gd name="connsiteX19" fmla="*/ 134598 w 400050"/>
                <a:gd name="connsiteY19" fmla="*/ 621 h 533400"/>
                <a:gd name="connsiteX20" fmla="*/ 267948 w 400050"/>
                <a:gd name="connsiteY20" fmla="*/ 621 h 533400"/>
                <a:gd name="connsiteX21" fmla="*/ 106023 w 400050"/>
                <a:gd name="connsiteY21" fmla="*/ 57771 h 533400"/>
                <a:gd name="connsiteX22" fmla="*/ 39348 w 400050"/>
                <a:gd name="connsiteY22" fmla="*/ 57771 h 533400"/>
                <a:gd name="connsiteX23" fmla="*/ 20298 w 400050"/>
                <a:gd name="connsiteY23" fmla="*/ 75869 h 533400"/>
                <a:gd name="connsiteX24" fmla="*/ 20298 w 400050"/>
                <a:gd name="connsiteY24" fmla="*/ 76821 h 533400"/>
                <a:gd name="connsiteX25" fmla="*/ 20298 w 400050"/>
                <a:gd name="connsiteY25" fmla="*/ 495921 h 533400"/>
                <a:gd name="connsiteX26" fmla="*/ 38395 w 400050"/>
                <a:gd name="connsiteY26" fmla="*/ 514971 h 533400"/>
                <a:gd name="connsiteX27" fmla="*/ 39348 w 400050"/>
                <a:gd name="connsiteY27" fmla="*/ 514971 h 533400"/>
                <a:gd name="connsiteX28" fmla="*/ 363198 w 400050"/>
                <a:gd name="connsiteY28" fmla="*/ 514971 h 533400"/>
                <a:gd name="connsiteX29" fmla="*/ 382248 w 400050"/>
                <a:gd name="connsiteY29" fmla="*/ 496873 h 533400"/>
                <a:gd name="connsiteX30" fmla="*/ 382248 w 400050"/>
                <a:gd name="connsiteY30" fmla="*/ 495921 h 533400"/>
                <a:gd name="connsiteX31" fmla="*/ 382248 w 400050"/>
                <a:gd name="connsiteY31" fmla="*/ 76821 h 533400"/>
                <a:gd name="connsiteX32" fmla="*/ 364151 w 400050"/>
                <a:gd name="connsiteY32" fmla="*/ 57771 h 533400"/>
                <a:gd name="connsiteX33" fmla="*/ 363198 w 400050"/>
                <a:gd name="connsiteY33" fmla="*/ 57771 h 533400"/>
                <a:gd name="connsiteX34" fmla="*/ 296523 w 400050"/>
                <a:gd name="connsiteY34" fmla="*/ 57771 h 533400"/>
                <a:gd name="connsiteX35" fmla="*/ 296523 w 400050"/>
                <a:gd name="connsiteY35" fmla="*/ 67296 h 533400"/>
                <a:gd name="connsiteX36" fmla="*/ 269853 w 400050"/>
                <a:gd name="connsiteY36" fmla="*/ 95871 h 533400"/>
                <a:gd name="connsiteX37" fmla="*/ 267948 w 400050"/>
                <a:gd name="connsiteY37" fmla="*/ 95871 h 533400"/>
                <a:gd name="connsiteX38" fmla="*/ 134598 w 400050"/>
                <a:gd name="connsiteY38" fmla="*/ 95871 h 533400"/>
                <a:gd name="connsiteX39" fmla="*/ 106023 w 400050"/>
                <a:gd name="connsiteY39" fmla="*/ 69201 h 533400"/>
                <a:gd name="connsiteX40" fmla="*/ 106023 w 400050"/>
                <a:gd name="connsiteY40" fmla="*/ 67296 h 533400"/>
                <a:gd name="connsiteX41" fmla="*/ 106023 w 400050"/>
                <a:gd name="connsiteY41" fmla="*/ 57771 h 533400"/>
                <a:gd name="connsiteX42" fmla="*/ 201273 w 400050"/>
                <a:gd name="connsiteY42" fmla="*/ 343521 h 533400"/>
                <a:gd name="connsiteX43" fmla="*/ 201273 w 400050"/>
                <a:gd name="connsiteY43" fmla="*/ 362571 h 533400"/>
                <a:gd name="connsiteX44" fmla="*/ 86973 w 400050"/>
                <a:gd name="connsiteY44" fmla="*/ 362571 h 533400"/>
                <a:gd name="connsiteX45" fmla="*/ 86973 w 400050"/>
                <a:gd name="connsiteY45" fmla="*/ 343521 h 533400"/>
                <a:gd name="connsiteX46" fmla="*/ 201273 w 400050"/>
                <a:gd name="connsiteY46" fmla="*/ 343521 h 533400"/>
                <a:gd name="connsiteX47" fmla="*/ 315573 w 400050"/>
                <a:gd name="connsiteY47" fmla="*/ 267321 h 533400"/>
                <a:gd name="connsiteX48" fmla="*/ 315573 w 400050"/>
                <a:gd name="connsiteY48" fmla="*/ 286371 h 533400"/>
                <a:gd name="connsiteX49" fmla="*/ 86973 w 400050"/>
                <a:gd name="connsiteY49" fmla="*/ 286371 h 533400"/>
                <a:gd name="connsiteX50" fmla="*/ 86973 w 400050"/>
                <a:gd name="connsiteY50" fmla="*/ 267321 h 533400"/>
                <a:gd name="connsiteX51" fmla="*/ 315573 w 400050"/>
                <a:gd name="connsiteY51" fmla="*/ 267321 h 533400"/>
                <a:gd name="connsiteX52" fmla="*/ 315573 w 400050"/>
                <a:gd name="connsiteY52" fmla="*/ 191121 h 533400"/>
                <a:gd name="connsiteX53" fmla="*/ 315573 w 400050"/>
                <a:gd name="connsiteY53" fmla="*/ 210171 h 533400"/>
                <a:gd name="connsiteX54" fmla="*/ 86973 w 400050"/>
                <a:gd name="connsiteY54" fmla="*/ 210171 h 533400"/>
                <a:gd name="connsiteX55" fmla="*/ 86973 w 400050"/>
                <a:gd name="connsiteY55" fmla="*/ 191121 h 533400"/>
                <a:gd name="connsiteX56" fmla="*/ 315573 w 400050"/>
                <a:gd name="connsiteY56" fmla="*/ 191121 h 533400"/>
                <a:gd name="connsiteX57" fmla="*/ 267948 w 400050"/>
                <a:gd name="connsiteY57" fmla="*/ 19671 h 533400"/>
                <a:gd name="connsiteX58" fmla="*/ 134598 w 400050"/>
                <a:gd name="connsiteY58" fmla="*/ 19671 h 533400"/>
                <a:gd name="connsiteX59" fmla="*/ 125073 w 400050"/>
                <a:gd name="connsiteY59" fmla="*/ 28244 h 533400"/>
                <a:gd name="connsiteX60" fmla="*/ 125073 w 400050"/>
                <a:gd name="connsiteY60" fmla="*/ 29196 h 533400"/>
                <a:gd name="connsiteX61" fmla="*/ 125073 w 400050"/>
                <a:gd name="connsiteY61" fmla="*/ 67296 h 533400"/>
                <a:gd name="connsiteX62" fmla="*/ 133645 w 400050"/>
                <a:gd name="connsiteY62" fmla="*/ 76821 h 533400"/>
                <a:gd name="connsiteX63" fmla="*/ 134598 w 400050"/>
                <a:gd name="connsiteY63" fmla="*/ 76821 h 533400"/>
                <a:gd name="connsiteX64" fmla="*/ 267948 w 400050"/>
                <a:gd name="connsiteY64" fmla="*/ 76821 h 533400"/>
                <a:gd name="connsiteX65" fmla="*/ 277473 w 400050"/>
                <a:gd name="connsiteY65" fmla="*/ 68248 h 533400"/>
                <a:gd name="connsiteX66" fmla="*/ 277473 w 400050"/>
                <a:gd name="connsiteY66" fmla="*/ 67296 h 533400"/>
                <a:gd name="connsiteX67" fmla="*/ 277473 w 400050"/>
                <a:gd name="connsiteY67" fmla="*/ 29196 h 533400"/>
                <a:gd name="connsiteX68" fmla="*/ 267948 w 400050"/>
                <a:gd name="connsiteY68" fmla="*/ 1967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00050" h="533400">
                  <a:moveTo>
                    <a:pt x="267948" y="621"/>
                  </a:moveTo>
                  <a:cubicBezTo>
                    <a:pt x="283188" y="621"/>
                    <a:pt x="295570" y="12051"/>
                    <a:pt x="296523" y="27291"/>
                  </a:cubicBezTo>
                  <a:lnTo>
                    <a:pt x="296523" y="29196"/>
                  </a:lnTo>
                  <a:lnTo>
                    <a:pt x="296523" y="38721"/>
                  </a:lnTo>
                  <a:lnTo>
                    <a:pt x="363198" y="38721"/>
                  </a:lnTo>
                  <a:cubicBezTo>
                    <a:pt x="383201" y="38721"/>
                    <a:pt x="400345" y="54914"/>
                    <a:pt x="401298" y="74916"/>
                  </a:cubicBezTo>
                  <a:lnTo>
                    <a:pt x="401298" y="76821"/>
                  </a:lnTo>
                  <a:lnTo>
                    <a:pt x="401298" y="495921"/>
                  </a:lnTo>
                  <a:cubicBezTo>
                    <a:pt x="401298" y="515923"/>
                    <a:pt x="385105" y="533069"/>
                    <a:pt x="365103" y="534021"/>
                  </a:cubicBezTo>
                  <a:lnTo>
                    <a:pt x="363198" y="534021"/>
                  </a:lnTo>
                  <a:lnTo>
                    <a:pt x="39348" y="534021"/>
                  </a:lnTo>
                  <a:cubicBezTo>
                    <a:pt x="19345" y="534021"/>
                    <a:pt x="2201" y="517828"/>
                    <a:pt x="1248" y="497826"/>
                  </a:cubicBezTo>
                  <a:lnTo>
                    <a:pt x="1248" y="495921"/>
                  </a:lnTo>
                  <a:lnTo>
                    <a:pt x="1248" y="76821"/>
                  </a:lnTo>
                  <a:cubicBezTo>
                    <a:pt x="1248" y="56819"/>
                    <a:pt x="17441" y="39673"/>
                    <a:pt x="37443" y="38721"/>
                  </a:cubicBezTo>
                  <a:lnTo>
                    <a:pt x="39348" y="38721"/>
                  </a:lnTo>
                  <a:lnTo>
                    <a:pt x="106023" y="38721"/>
                  </a:lnTo>
                  <a:lnTo>
                    <a:pt x="106023" y="29196"/>
                  </a:lnTo>
                  <a:cubicBezTo>
                    <a:pt x="106023" y="13956"/>
                    <a:pt x="117453" y="1573"/>
                    <a:pt x="132693" y="621"/>
                  </a:cubicBezTo>
                  <a:lnTo>
                    <a:pt x="134598" y="621"/>
                  </a:lnTo>
                  <a:lnTo>
                    <a:pt x="267948" y="621"/>
                  </a:lnTo>
                  <a:close/>
                  <a:moveTo>
                    <a:pt x="106023" y="57771"/>
                  </a:moveTo>
                  <a:lnTo>
                    <a:pt x="39348" y="57771"/>
                  </a:lnTo>
                  <a:cubicBezTo>
                    <a:pt x="28870" y="57771"/>
                    <a:pt x="21251" y="65391"/>
                    <a:pt x="20298" y="75869"/>
                  </a:cubicBezTo>
                  <a:lnTo>
                    <a:pt x="20298" y="76821"/>
                  </a:lnTo>
                  <a:lnTo>
                    <a:pt x="20298" y="495921"/>
                  </a:lnTo>
                  <a:cubicBezTo>
                    <a:pt x="20298" y="506398"/>
                    <a:pt x="27918" y="514019"/>
                    <a:pt x="38395" y="514971"/>
                  </a:cubicBezTo>
                  <a:lnTo>
                    <a:pt x="39348" y="514971"/>
                  </a:lnTo>
                  <a:lnTo>
                    <a:pt x="363198" y="514971"/>
                  </a:lnTo>
                  <a:cubicBezTo>
                    <a:pt x="373676" y="514971"/>
                    <a:pt x="381295" y="507351"/>
                    <a:pt x="382248" y="496873"/>
                  </a:cubicBezTo>
                  <a:lnTo>
                    <a:pt x="382248" y="495921"/>
                  </a:lnTo>
                  <a:lnTo>
                    <a:pt x="382248" y="76821"/>
                  </a:lnTo>
                  <a:cubicBezTo>
                    <a:pt x="382248" y="66344"/>
                    <a:pt x="374628" y="58723"/>
                    <a:pt x="364151" y="57771"/>
                  </a:cubicBezTo>
                  <a:lnTo>
                    <a:pt x="363198" y="57771"/>
                  </a:lnTo>
                  <a:lnTo>
                    <a:pt x="296523" y="57771"/>
                  </a:lnTo>
                  <a:lnTo>
                    <a:pt x="296523" y="67296"/>
                  </a:lnTo>
                  <a:cubicBezTo>
                    <a:pt x="296523" y="82536"/>
                    <a:pt x="285093" y="94919"/>
                    <a:pt x="269853" y="95871"/>
                  </a:cubicBezTo>
                  <a:lnTo>
                    <a:pt x="267948" y="95871"/>
                  </a:lnTo>
                  <a:lnTo>
                    <a:pt x="134598" y="95871"/>
                  </a:lnTo>
                  <a:cubicBezTo>
                    <a:pt x="119358" y="95871"/>
                    <a:pt x="106976" y="84441"/>
                    <a:pt x="106023" y="69201"/>
                  </a:cubicBezTo>
                  <a:lnTo>
                    <a:pt x="106023" y="67296"/>
                  </a:lnTo>
                  <a:lnTo>
                    <a:pt x="106023" y="57771"/>
                  </a:lnTo>
                  <a:close/>
                  <a:moveTo>
                    <a:pt x="201273" y="343521"/>
                  </a:moveTo>
                  <a:lnTo>
                    <a:pt x="201273" y="362571"/>
                  </a:lnTo>
                  <a:lnTo>
                    <a:pt x="86973" y="362571"/>
                  </a:lnTo>
                  <a:lnTo>
                    <a:pt x="86973" y="343521"/>
                  </a:lnTo>
                  <a:lnTo>
                    <a:pt x="201273" y="343521"/>
                  </a:lnTo>
                  <a:close/>
                  <a:moveTo>
                    <a:pt x="315573" y="267321"/>
                  </a:moveTo>
                  <a:lnTo>
                    <a:pt x="315573" y="286371"/>
                  </a:lnTo>
                  <a:lnTo>
                    <a:pt x="86973" y="286371"/>
                  </a:lnTo>
                  <a:lnTo>
                    <a:pt x="86973" y="267321"/>
                  </a:lnTo>
                  <a:lnTo>
                    <a:pt x="315573" y="267321"/>
                  </a:lnTo>
                  <a:close/>
                  <a:moveTo>
                    <a:pt x="315573" y="191121"/>
                  </a:moveTo>
                  <a:lnTo>
                    <a:pt x="315573" y="210171"/>
                  </a:lnTo>
                  <a:lnTo>
                    <a:pt x="86973" y="210171"/>
                  </a:lnTo>
                  <a:lnTo>
                    <a:pt x="86973" y="191121"/>
                  </a:lnTo>
                  <a:lnTo>
                    <a:pt x="315573" y="191121"/>
                  </a:lnTo>
                  <a:close/>
                  <a:moveTo>
                    <a:pt x="267948" y="19671"/>
                  </a:moveTo>
                  <a:lnTo>
                    <a:pt x="134598" y="19671"/>
                  </a:lnTo>
                  <a:cubicBezTo>
                    <a:pt x="129836" y="19671"/>
                    <a:pt x="126026" y="23481"/>
                    <a:pt x="125073" y="28244"/>
                  </a:cubicBezTo>
                  <a:lnTo>
                    <a:pt x="125073" y="29196"/>
                  </a:lnTo>
                  <a:lnTo>
                    <a:pt x="125073" y="67296"/>
                  </a:lnTo>
                  <a:cubicBezTo>
                    <a:pt x="125073" y="72059"/>
                    <a:pt x="128883" y="75869"/>
                    <a:pt x="133645" y="76821"/>
                  </a:cubicBezTo>
                  <a:lnTo>
                    <a:pt x="134598" y="76821"/>
                  </a:lnTo>
                  <a:lnTo>
                    <a:pt x="267948" y="76821"/>
                  </a:lnTo>
                  <a:cubicBezTo>
                    <a:pt x="272711" y="76821"/>
                    <a:pt x="276520" y="73011"/>
                    <a:pt x="277473" y="68248"/>
                  </a:cubicBezTo>
                  <a:lnTo>
                    <a:pt x="277473" y="67296"/>
                  </a:lnTo>
                  <a:lnTo>
                    <a:pt x="277473" y="29196"/>
                  </a:lnTo>
                  <a:cubicBezTo>
                    <a:pt x="277473" y="23481"/>
                    <a:pt x="273663" y="19671"/>
                    <a:pt x="267948" y="19671"/>
                  </a:cubicBezTo>
                  <a:close/>
                </a:path>
              </a:pathLst>
            </a:custGeom>
            <a:solidFill>
              <a:srgbClr val="7F7F7F"/>
            </a:solidFill>
            <a:ln>
              <a:solidFill>
                <a:srgbClr val="7F7F7F"/>
              </a:solidFill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6" name="淘宝-想搞设计PPT(倒卖必究)-26"/>
            <p:cNvSpPr txBox="1"/>
            <p:nvPr/>
          </p:nvSpPr>
          <p:spPr>
            <a:xfrm>
              <a:off x="1061998" y="2680312"/>
              <a:ext cx="162941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</a:t>
              </a:r>
              <a:r>
                <a:rPr lang="en-US" altLang="zh-CN" sz="1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 </a:t>
              </a:r>
              <a:r>
                <a:rPr lang="en-US" altLang="zh-CN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528845" y="2244211"/>
            <a:ext cx="1629418" cy="2342487"/>
            <a:chOff x="5528845" y="2244211"/>
            <a:chExt cx="1629418" cy="2342487"/>
          </a:xfrm>
        </p:grpSpPr>
        <p:sp>
          <p:nvSpPr>
            <p:cNvPr id="19" name="淘宝-想搞设计PPT(倒卖必究)-19"/>
            <p:cNvSpPr txBox="1"/>
            <p:nvPr/>
          </p:nvSpPr>
          <p:spPr>
            <a:xfrm>
              <a:off x="5937033" y="3817257"/>
              <a:ext cx="84510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44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0</a:t>
              </a:r>
              <a:r>
                <a:rPr lang="en-US" altLang="zh-CN" sz="1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44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3</a:t>
              </a:r>
              <a:endParaRPr lang="zh-CN" altLang="en-US" sz="44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0" name="淘宝-想搞设计PPT(倒卖必究)-20"/>
            <p:cNvSpPr/>
            <p:nvPr/>
          </p:nvSpPr>
          <p:spPr>
            <a:xfrm>
              <a:off x="6203854" y="3244851"/>
              <a:ext cx="279400" cy="279400"/>
            </a:xfrm>
            <a:prstGeom prst="ellipse">
              <a:avLst/>
            </a:prstGeom>
            <a:solidFill>
              <a:srgbClr val="A5A5A5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16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1" name="淘宝-想搞设计PPT(倒卖必究)-21"/>
            <p:cNvSpPr/>
            <p:nvPr/>
          </p:nvSpPr>
          <p:spPr bwMode="auto">
            <a:xfrm>
              <a:off x="6196239" y="2244211"/>
              <a:ext cx="294628" cy="358678"/>
            </a:xfrm>
            <a:custGeom>
              <a:avLst/>
              <a:gdLst>
                <a:gd name="connsiteX0" fmla="*/ 284197 w 438150"/>
                <a:gd name="connsiteY0" fmla="*/ 621 h 533400"/>
                <a:gd name="connsiteX1" fmla="*/ 310867 w 438150"/>
                <a:gd name="connsiteY1" fmla="*/ 12051 h 533400"/>
                <a:gd name="connsiteX2" fmla="*/ 310867 w 438150"/>
                <a:gd name="connsiteY2" fmla="*/ 12051 h 533400"/>
                <a:gd name="connsiteX3" fmla="*/ 427072 w 438150"/>
                <a:gd name="connsiteY3" fmla="*/ 128256 h 533400"/>
                <a:gd name="connsiteX4" fmla="*/ 438502 w 438150"/>
                <a:gd name="connsiteY4" fmla="*/ 154926 h 533400"/>
                <a:gd name="connsiteX5" fmla="*/ 438502 w 438150"/>
                <a:gd name="connsiteY5" fmla="*/ 154926 h 533400"/>
                <a:gd name="connsiteX6" fmla="*/ 438502 w 438150"/>
                <a:gd name="connsiteY6" fmla="*/ 495921 h 533400"/>
                <a:gd name="connsiteX7" fmla="*/ 400402 w 438150"/>
                <a:gd name="connsiteY7" fmla="*/ 534021 h 533400"/>
                <a:gd name="connsiteX8" fmla="*/ 400402 w 438150"/>
                <a:gd name="connsiteY8" fmla="*/ 534021 h 533400"/>
                <a:gd name="connsiteX9" fmla="*/ 38452 w 438150"/>
                <a:gd name="connsiteY9" fmla="*/ 534021 h 533400"/>
                <a:gd name="connsiteX10" fmla="*/ 352 w 438150"/>
                <a:gd name="connsiteY10" fmla="*/ 495921 h 533400"/>
                <a:gd name="connsiteX11" fmla="*/ 352 w 438150"/>
                <a:gd name="connsiteY11" fmla="*/ 495921 h 533400"/>
                <a:gd name="connsiteX12" fmla="*/ 352 w 438150"/>
                <a:gd name="connsiteY12" fmla="*/ 38721 h 533400"/>
                <a:gd name="connsiteX13" fmla="*/ 38452 w 438150"/>
                <a:gd name="connsiteY13" fmla="*/ 621 h 533400"/>
                <a:gd name="connsiteX14" fmla="*/ 38452 w 438150"/>
                <a:gd name="connsiteY14" fmla="*/ 621 h 533400"/>
                <a:gd name="connsiteX15" fmla="*/ 284197 w 438150"/>
                <a:gd name="connsiteY15" fmla="*/ 621 h 533400"/>
                <a:gd name="connsiteX16" fmla="*/ 284197 w 438150"/>
                <a:gd name="connsiteY16" fmla="*/ 19671 h 533400"/>
                <a:gd name="connsiteX17" fmla="*/ 38452 w 438150"/>
                <a:gd name="connsiteY17" fmla="*/ 19671 h 533400"/>
                <a:gd name="connsiteX18" fmla="*/ 19402 w 438150"/>
                <a:gd name="connsiteY18" fmla="*/ 38721 h 533400"/>
                <a:gd name="connsiteX19" fmla="*/ 19402 w 438150"/>
                <a:gd name="connsiteY19" fmla="*/ 38721 h 533400"/>
                <a:gd name="connsiteX20" fmla="*/ 19402 w 438150"/>
                <a:gd name="connsiteY20" fmla="*/ 495921 h 533400"/>
                <a:gd name="connsiteX21" fmla="*/ 38452 w 438150"/>
                <a:gd name="connsiteY21" fmla="*/ 514971 h 533400"/>
                <a:gd name="connsiteX22" fmla="*/ 38452 w 438150"/>
                <a:gd name="connsiteY22" fmla="*/ 514971 h 533400"/>
                <a:gd name="connsiteX23" fmla="*/ 400402 w 438150"/>
                <a:gd name="connsiteY23" fmla="*/ 514971 h 533400"/>
                <a:gd name="connsiteX24" fmla="*/ 419452 w 438150"/>
                <a:gd name="connsiteY24" fmla="*/ 495921 h 533400"/>
                <a:gd name="connsiteX25" fmla="*/ 419452 w 438150"/>
                <a:gd name="connsiteY25" fmla="*/ 495921 h 533400"/>
                <a:gd name="connsiteX26" fmla="*/ 419452 w 438150"/>
                <a:gd name="connsiteY26" fmla="*/ 154926 h 533400"/>
                <a:gd name="connsiteX27" fmla="*/ 419452 w 438150"/>
                <a:gd name="connsiteY27" fmla="*/ 153021 h 533400"/>
                <a:gd name="connsiteX28" fmla="*/ 314677 w 438150"/>
                <a:gd name="connsiteY28" fmla="*/ 153021 h 533400"/>
                <a:gd name="connsiteX29" fmla="*/ 286102 w 438150"/>
                <a:gd name="connsiteY29" fmla="*/ 126351 h 533400"/>
                <a:gd name="connsiteX30" fmla="*/ 286102 w 438150"/>
                <a:gd name="connsiteY30" fmla="*/ 124446 h 533400"/>
                <a:gd name="connsiteX31" fmla="*/ 286102 w 438150"/>
                <a:gd name="connsiteY31" fmla="*/ 19671 h 533400"/>
                <a:gd name="connsiteX32" fmla="*/ 284197 w 438150"/>
                <a:gd name="connsiteY32" fmla="*/ 19671 h 533400"/>
                <a:gd name="connsiteX33" fmla="*/ 284197 w 438150"/>
                <a:gd name="connsiteY33" fmla="*/ 19671 h 533400"/>
                <a:gd name="connsiteX34" fmla="*/ 248002 w 438150"/>
                <a:gd name="connsiteY34" fmla="*/ 200646 h 533400"/>
                <a:gd name="connsiteX35" fmla="*/ 305152 w 438150"/>
                <a:gd name="connsiteY35" fmla="*/ 257796 h 533400"/>
                <a:gd name="connsiteX36" fmla="*/ 248002 w 438150"/>
                <a:gd name="connsiteY36" fmla="*/ 314946 h 533400"/>
                <a:gd name="connsiteX37" fmla="*/ 248002 w 438150"/>
                <a:gd name="connsiteY37" fmla="*/ 314946 h 533400"/>
                <a:gd name="connsiteX38" fmla="*/ 171802 w 438150"/>
                <a:gd name="connsiteY38" fmla="*/ 314946 h 533400"/>
                <a:gd name="connsiteX39" fmla="*/ 171802 w 438150"/>
                <a:gd name="connsiteY39" fmla="*/ 410196 h 533400"/>
                <a:gd name="connsiteX40" fmla="*/ 152752 w 438150"/>
                <a:gd name="connsiteY40" fmla="*/ 410196 h 533400"/>
                <a:gd name="connsiteX41" fmla="*/ 152752 w 438150"/>
                <a:gd name="connsiteY41" fmla="*/ 200646 h 533400"/>
                <a:gd name="connsiteX42" fmla="*/ 248002 w 438150"/>
                <a:gd name="connsiteY42" fmla="*/ 200646 h 533400"/>
                <a:gd name="connsiteX43" fmla="*/ 248002 w 438150"/>
                <a:gd name="connsiteY43" fmla="*/ 219696 h 533400"/>
                <a:gd name="connsiteX44" fmla="*/ 171802 w 438150"/>
                <a:gd name="connsiteY44" fmla="*/ 219696 h 533400"/>
                <a:gd name="connsiteX45" fmla="*/ 171802 w 438150"/>
                <a:gd name="connsiteY45" fmla="*/ 295896 h 533400"/>
                <a:gd name="connsiteX46" fmla="*/ 248002 w 438150"/>
                <a:gd name="connsiteY46" fmla="*/ 295896 h 533400"/>
                <a:gd name="connsiteX47" fmla="*/ 286102 w 438150"/>
                <a:gd name="connsiteY47" fmla="*/ 257796 h 533400"/>
                <a:gd name="connsiteX48" fmla="*/ 248002 w 438150"/>
                <a:gd name="connsiteY48" fmla="*/ 219696 h 533400"/>
                <a:gd name="connsiteX49" fmla="*/ 248002 w 438150"/>
                <a:gd name="connsiteY49" fmla="*/ 219696 h 533400"/>
                <a:gd name="connsiteX50" fmla="*/ 305152 w 438150"/>
                <a:gd name="connsiteY50" fmla="*/ 33006 h 533400"/>
                <a:gd name="connsiteX51" fmla="*/ 305152 w 438150"/>
                <a:gd name="connsiteY51" fmla="*/ 124446 h 533400"/>
                <a:gd name="connsiteX52" fmla="*/ 313724 w 438150"/>
                <a:gd name="connsiteY52" fmla="*/ 133971 h 533400"/>
                <a:gd name="connsiteX53" fmla="*/ 314677 w 438150"/>
                <a:gd name="connsiteY53" fmla="*/ 133971 h 533400"/>
                <a:gd name="connsiteX54" fmla="*/ 406117 w 438150"/>
                <a:gd name="connsiteY54" fmla="*/ 133971 h 533400"/>
                <a:gd name="connsiteX55" fmla="*/ 305152 w 438150"/>
                <a:gd name="connsiteY55" fmla="*/ 33006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438150" h="533400">
                  <a:moveTo>
                    <a:pt x="284197" y="621"/>
                  </a:moveTo>
                  <a:cubicBezTo>
                    <a:pt x="294674" y="621"/>
                    <a:pt x="304199" y="4431"/>
                    <a:pt x="310867" y="12051"/>
                  </a:cubicBezTo>
                  <a:lnTo>
                    <a:pt x="310867" y="12051"/>
                  </a:lnTo>
                  <a:lnTo>
                    <a:pt x="427072" y="128256"/>
                  </a:lnTo>
                  <a:cubicBezTo>
                    <a:pt x="434692" y="135876"/>
                    <a:pt x="438502" y="145401"/>
                    <a:pt x="438502" y="154926"/>
                  </a:cubicBezTo>
                  <a:lnTo>
                    <a:pt x="438502" y="154926"/>
                  </a:lnTo>
                  <a:lnTo>
                    <a:pt x="438502" y="495921"/>
                  </a:lnTo>
                  <a:cubicBezTo>
                    <a:pt x="438502" y="516876"/>
                    <a:pt x="421357" y="534021"/>
                    <a:pt x="400402" y="534021"/>
                  </a:cubicBezTo>
                  <a:lnTo>
                    <a:pt x="400402" y="534021"/>
                  </a:lnTo>
                  <a:lnTo>
                    <a:pt x="38452" y="534021"/>
                  </a:lnTo>
                  <a:cubicBezTo>
                    <a:pt x="17497" y="534021"/>
                    <a:pt x="352" y="516876"/>
                    <a:pt x="352" y="495921"/>
                  </a:cubicBezTo>
                  <a:lnTo>
                    <a:pt x="352" y="495921"/>
                  </a:lnTo>
                  <a:lnTo>
                    <a:pt x="352" y="38721"/>
                  </a:lnTo>
                  <a:cubicBezTo>
                    <a:pt x="352" y="17766"/>
                    <a:pt x="17497" y="621"/>
                    <a:pt x="38452" y="621"/>
                  </a:cubicBezTo>
                  <a:lnTo>
                    <a:pt x="38452" y="621"/>
                  </a:lnTo>
                  <a:lnTo>
                    <a:pt x="284197" y="621"/>
                  </a:lnTo>
                  <a:close/>
                  <a:moveTo>
                    <a:pt x="284197" y="19671"/>
                  </a:moveTo>
                  <a:lnTo>
                    <a:pt x="38452" y="19671"/>
                  </a:lnTo>
                  <a:cubicBezTo>
                    <a:pt x="27974" y="19671"/>
                    <a:pt x="19402" y="28244"/>
                    <a:pt x="19402" y="38721"/>
                  </a:cubicBezTo>
                  <a:lnTo>
                    <a:pt x="19402" y="38721"/>
                  </a:lnTo>
                  <a:lnTo>
                    <a:pt x="19402" y="495921"/>
                  </a:lnTo>
                  <a:cubicBezTo>
                    <a:pt x="19402" y="506398"/>
                    <a:pt x="27974" y="514971"/>
                    <a:pt x="38452" y="514971"/>
                  </a:cubicBezTo>
                  <a:lnTo>
                    <a:pt x="38452" y="514971"/>
                  </a:lnTo>
                  <a:lnTo>
                    <a:pt x="400402" y="514971"/>
                  </a:lnTo>
                  <a:cubicBezTo>
                    <a:pt x="410880" y="514971"/>
                    <a:pt x="419452" y="506398"/>
                    <a:pt x="419452" y="495921"/>
                  </a:cubicBezTo>
                  <a:lnTo>
                    <a:pt x="419452" y="495921"/>
                  </a:lnTo>
                  <a:lnTo>
                    <a:pt x="419452" y="154926"/>
                  </a:lnTo>
                  <a:cubicBezTo>
                    <a:pt x="419452" y="153973"/>
                    <a:pt x="419452" y="153021"/>
                    <a:pt x="419452" y="153021"/>
                  </a:cubicBezTo>
                  <a:lnTo>
                    <a:pt x="314677" y="153021"/>
                  </a:lnTo>
                  <a:cubicBezTo>
                    <a:pt x="299437" y="153021"/>
                    <a:pt x="287055" y="141591"/>
                    <a:pt x="286102" y="126351"/>
                  </a:cubicBezTo>
                  <a:lnTo>
                    <a:pt x="286102" y="124446"/>
                  </a:lnTo>
                  <a:lnTo>
                    <a:pt x="286102" y="19671"/>
                  </a:lnTo>
                  <a:cubicBezTo>
                    <a:pt x="285149" y="19671"/>
                    <a:pt x="284197" y="19671"/>
                    <a:pt x="284197" y="19671"/>
                  </a:cubicBezTo>
                  <a:lnTo>
                    <a:pt x="284197" y="19671"/>
                  </a:lnTo>
                  <a:close/>
                  <a:moveTo>
                    <a:pt x="248002" y="200646"/>
                  </a:moveTo>
                  <a:cubicBezTo>
                    <a:pt x="279434" y="200646"/>
                    <a:pt x="305152" y="226364"/>
                    <a:pt x="305152" y="257796"/>
                  </a:cubicBezTo>
                  <a:cubicBezTo>
                    <a:pt x="305152" y="289228"/>
                    <a:pt x="279434" y="314946"/>
                    <a:pt x="248002" y="314946"/>
                  </a:cubicBezTo>
                  <a:lnTo>
                    <a:pt x="248002" y="314946"/>
                  </a:lnTo>
                  <a:lnTo>
                    <a:pt x="171802" y="314946"/>
                  </a:lnTo>
                  <a:lnTo>
                    <a:pt x="171802" y="410196"/>
                  </a:lnTo>
                  <a:lnTo>
                    <a:pt x="152752" y="410196"/>
                  </a:lnTo>
                  <a:lnTo>
                    <a:pt x="152752" y="200646"/>
                  </a:lnTo>
                  <a:lnTo>
                    <a:pt x="248002" y="200646"/>
                  </a:lnTo>
                  <a:close/>
                  <a:moveTo>
                    <a:pt x="248002" y="219696"/>
                  </a:moveTo>
                  <a:lnTo>
                    <a:pt x="171802" y="219696"/>
                  </a:lnTo>
                  <a:lnTo>
                    <a:pt x="171802" y="295896"/>
                  </a:lnTo>
                  <a:lnTo>
                    <a:pt x="248002" y="295896"/>
                  </a:lnTo>
                  <a:cubicBezTo>
                    <a:pt x="268957" y="295896"/>
                    <a:pt x="286102" y="278751"/>
                    <a:pt x="286102" y="257796"/>
                  </a:cubicBezTo>
                  <a:cubicBezTo>
                    <a:pt x="286102" y="236841"/>
                    <a:pt x="268957" y="219696"/>
                    <a:pt x="248002" y="219696"/>
                  </a:cubicBezTo>
                  <a:lnTo>
                    <a:pt x="248002" y="219696"/>
                  </a:lnTo>
                  <a:close/>
                  <a:moveTo>
                    <a:pt x="305152" y="33006"/>
                  </a:moveTo>
                  <a:lnTo>
                    <a:pt x="305152" y="124446"/>
                  </a:lnTo>
                  <a:cubicBezTo>
                    <a:pt x="305152" y="129209"/>
                    <a:pt x="308962" y="133019"/>
                    <a:pt x="313724" y="133971"/>
                  </a:cubicBezTo>
                  <a:lnTo>
                    <a:pt x="314677" y="133971"/>
                  </a:lnTo>
                  <a:lnTo>
                    <a:pt x="406117" y="133971"/>
                  </a:lnTo>
                  <a:lnTo>
                    <a:pt x="305152" y="33006"/>
                  </a:lnTo>
                  <a:close/>
                </a:path>
              </a:pathLst>
            </a:custGeom>
            <a:solidFill>
              <a:srgbClr val="7F7F7F"/>
            </a:solidFill>
            <a:ln>
              <a:solidFill>
                <a:srgbClr val="7F7F7F"/>
              </a:solidFill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22" name="淘宝-想搞设计PPT(倒卖必究)-22"/>
            <p:cNvSpPr txBox="1"/>
            <p:nvPr/>
          </p:nvSpPr>
          <p:spPr>
            <a:xfrm>
              <a:off x="5528845" y="2680312"/>
              <a:ext cx="162941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</a:t>
              </a:r>
              <a:r>
                <a:rPr lang="en-US" altLang="zh-CN" sz="1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 </a:t>
              </a:r>
              <a:r>
                <a:rPr lang="en-US" altLang="zh-CN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584565" y="2244211"/>
            <a:ext cx="1629418" cy="2342487"/>
            <a:chOff x="7584565" y="2244211"/>
            <a:chExt cx="1629418" cy="2342487"/>
          </a:xfrm>
        </p:grpSpPr>
        <p:sp>
          <p:nvSpPr>
            <p:cNvPr id="15" name="淘宝-想搞设计PPT(倒卖必究)-15"/>
            <p:cNvSpPr txBox="1"/>
            <p:nvPr/>
          </p:nvSpPr>
          <p:spPr>
            <a:xfrm>
              <a:off x="7992753" y="3817257"/>
              <a:ext cx="84510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44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0</a:t>
              </a:r>
              <a:r>
                <a:rPr lang="en-US" altLang="zh-CN" sz="1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44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4</a:t>
              </a:r>
              <a:endParaRPr lang="zh-CN" altLang="en-US" sz="44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6" name="淘宝-想搞设计PPT(倒卖必究)-16"/>
            <p:cNvSpPr/>
            <p:nvPr/>
          </p:nvSpPr>
          <p:spPr>
            <a:xfrm>
              <a:off x="8259574" y="3244851"/>
              <a:ext cx="279400" cy="279400"/>
            </a:xfrm>
            <a:prstGeom prst="ellipse">
              <a:avLst/>
            </a:prstGeom>
            <a:solidFill>
              <a:srgbClr val="A5A5A5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16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7" name="淘宝-想搞设计PPT(倒卖必究)-17"/>
            <p:cNvSpPr/>
            <p:nvPr/>
          </p:nvSpPr>
          <p:spPr bwMode="auto">
            <a:xfrm>
              <a:off x="8235666" y="2244211"/>
              <a:ext cx="327215" cy="358678"/>
            </a:xfrm>
            <a:custGeom>
              <a:avLst/>
              <a:gdLst>
                <a:gd name="connsiteX0" fmla="*/ 248770 w 495300"/>
                <a:gd name="connsiteY0" fmla="*/ 621 h 542925"/>
                <a:gd name="connsiteX1" fmla="*/ 496420 w 495300"/>
                <a:gd name="connsiteY1" fmla="*/ 248271 h 542925"/>
                <a:gd name="connsiteX2" fmla="*/ 324017 w 495300"/>
                <a:gd name="connsiteY2" fmla="*/ 484491 h 542925"/>
                <a:gd name="connsiteX3" fmla="*/ 346877 w 495300"/>
                <a:gd name="connsiteY3" fmla="*/ 524496 h 542925"/>
                <a:gd name="connsiteX4" fmla="*/ 420220 w 495300"/>
                <a:gd name="connsiteY4" fmla="*/ 524496 h 542925"/>
                <a:gd name="connsiteX5" fmla="*/ 420220 w 495300"/>
                <a:gd name="connsiteY5" fmla="*/ 543546 h 542925"/>
                <a:gd name="connsiteX6" fmla="*/ 77320 w 495300"/>
                <a:gd name="connsiteY6" fmla="*/ 543546 h 542925"/>
                <a:gd name="connsiteX7" fmla="*/ 77320 w 495300"/>
                <a:gd name="connsiteY7" fmla="*/ 524496 h 542925"/>
                <a:gd name="connsiteX8" fmla="*/ 150663 w 495300"/>
                <a:gd name="connsiteY8" fmla="*/ 524496 h 542925"/>
                <a:gd name="connsiteX9" fmla="*/ 173523 w 495300"/>
                <a:gd name="connsiteY9" fmla="*/ 484491 h 542925"/>
                <a:gd name="connsiteX10" fmla="*/ 1120 w 495300"/>
                <a:gd name="connsiteY10" fmla="*/ 252081 h 542925"/>
                <a:gd name="connsiteX11" fmla="*/ 1120 w 495300"/>
                <a:gd name="connsiteY11" fmla="*/ 248271 h 542925"/>
                <a:gd name="connsiteX12" fmla="*/ 248770 w 495300"/>
                <a:gd name="connsiteY12" fmla="*/ 621 h 542925"/>
                <a:gd name="connsiteX13" fmla="*/ 304967 w 495300"/>
                <a:gd name="connsiteY13" fmla="*/ 489253 h 542925"/>
                <a:gd name="connsiteX14" fmla="*/ 248770 w 495300"/>
                <a:gd name="connsiteY14" fmla="*/ 495921 h 542925"/>
                <a:gd name="connsiteX15" fmla="*/ 192573 w 495300"/>
                <a:gd name="connsiteY15" fmla="*/ 489253 h 542925"/>
                <a:gd name="connsiteX16" fmla="*/ 172570 w 495300"/>
                <a:gd name="connsiteY16" fmla="*/ 524496 h 542925"/>
                <a:gd name="connsiteX17" fmla="*/ 324970 w 495300"/>
                <a:gd name="connsiteY17" fmla="*/ 524496 h 542925"/>
                <a:gd name="connsiteX18" fmla="*/ 304967 w 495300"/>
                <a:gd name="connsiteY18" fmla="*/ 489253 h 542925"/>
                <a:gd name="connsiteX19" fmla="*/ 248770 w 495300"/>
                <a:gd name="connsiteY19" fmla="*/ 19671 h 542925"/>
                <a:gd name="connsiteX20" fmla="*/ 20170 w 495300"/>
                <a:gd name="connsiteY20" fmla="*/ 248271 h 542925"/>
                <a:gd name="connsiteX21" fmla="*/ 248770 w 495300"/>
                <a:gd name="connsiteY21" fmla="*/ 476871 h 542925"/>
                <a:gd name="connsiteX22" fmla="*/ 477370 w 495300"/>
                <a:gd name="connsiteY22" fmla="*/ 248271 h 542925"/>
                <a:gd name="connsiteX23" fmla="*/ 248770 w 495300"/>
                <a:gd name="connsiteY23" fmla="*/ 19671 h 542925"/>
                <a:gd name="connsiteX24" fmla="*/ 248770 w 495300"/>
                <a:gd name="connsiteY24" fmla="*/ 133971 h 542925"/>
                <a:gd name="connsiteX25" fmla="*/ 363070 w 495300"/>
                <a:gd name="connsiteY25" fmla="*/ 248271 h 542925"/>
                <a:gd name="connsiteX26" fmla="*/ 248770 w 495300"/>
                <a:gd name="connsiteY26" fmla="*/ 362571 h 542925"/>
                <a:gd name="connsiteX27" fmla="*/ 134470 w 495300"/>
                <a:gd name="connsiteY27" fmla="*/ 248271 h 542925"/>
                <a:gd name="connsiteX28" fmla="*/ 248770 w 495300"/>
                <a:gd name="connsiteY28" fmla="*/ 133971 h 542925"/>
                <a:gd name="connsiteX29" fmla="*/ 248770 w 495300"/>
                <a:gd name="connsiteY29" fmla="*/ 153021 h 542925"/>
                <a:gd name="connsiteX30" fmla="*/ 153520 w 495300"/>
                <a:gd name="connsiteY30" fmla="*/ 248271 h 542925"/>
                <a:gd name="connsiteX31" fmla="*/ 248770 w 495300"/>
                <a:gd name="connsiteY31" fmla="*/ 343521 h 542925"/>
                <a:gd name="connsiteX32" fmla="*/ 344020 w 495300"/>
                <a:gd name="connsiteY32" fmla="*/ 248271 h 542925"/>
                <a:gd name="connsiteX33" fmla="*/ 248770 w 495300"/>
                <a:gd name="connsiteY33" fmla="*/ 153021 h 542925"/>
                <a:gd name="connsiteX34" fmla="*/ 367833 w 495300"/>
                <a:gd name="connsiteY34" fmla="*/ 114921 h 542925"/>
                <a:gd name="connsiteX35" fmla="*/ 382120 w 495300"/>
                <a:gd name="connsiteY35" fmla="*/ 129209 h 542925"/>
                <a:gd name="connsiteX36" fmla="*/ 367833 w 495300"/>
                <a:gd name="connsiteY36" fmla="*/ 143496 h 542925"/>
                <a:gd name="connsiteX37" fmla="*/ 353545 w 495300"/>
                <a:gd name="connsiteY37" fmla="*/ 129209 h 542925"/>
                <a:gd name="connsiteX38" fmla="*/ 367833 w 495300"/>
                <a:gd name="connsiteY38" fmla="*/ 1149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95300" h="542925">
                  <a:moveTo>
                    <a:pt x="248770" y="621"/>
                  </a:moveTo>
                  <a:cubicBezTo>
                    <a:pt x="385930" y="621"/>
                    <a:pt x="496420" y="111111"/>
                    <a:pt x="496420" y="248271"/>
                  </a:cubicBezTo>
                  <a:cubicBezTo>
                    <a:pt x="496420" y="358761"/>
                    <a:pt x="424030" y="452106"/>
                    <a:pt x="324017" y="484491"/>
                  </a:cubicBezTo>
                  <a:lnTo>
                    <a:pt x="346877" y="524496"/>
                  </a:lnTo>
                  <a:lnTo>
                    <a:pt x="420220" y="524496"/>
                  </a:lnTo>
                  <a:lnTo>
                    <a:pt x="420220" y="543546"/>
                  </a:lnTo>
                  <a:lnTo>
                    <a:pt x="77320" y="543546"/>
                  </a:lnTo>
                  <a:lnTo>
                    <a:pt x="77320" y="524496"/>
                  </a:lnTo>
                  <a:lnTo>
                    <a:pt x="150663" y="524496"/>
                  </a:lnTo>
                  <a:lnTo>
                    <a:pt x="173523" y="484491"/>
                  </a:lnTo>
                  <a:cubicBezTo>
                    <a:pt x="74463" y="453059"/>
                    <a:pt x="3025" y="361619"/>
                    <a:pt x="1120" y="252081"/>
                  </a:cubicBezTo>
                  <a:lnTo>
                    <a:pt x="1120" y="248271"/>
                  </a:lnTo>
                  <a:cubicBezTo>
                    <a:pt x="1120" y="111111"/>
                    <a:pt x="111610" y="621"/>
                    <a:pt x="248770" y="621"/>
                  </a:cubicBezTo>
                  <a:close/>
                  <a:moveTo>
                    <a:pt x="304967" y="489253"/>
                  </a:moveTo>
                  <a:cubicBezTo>
                    <a:pt x="286870" y="494016"/>
                    <a:pt x="267820" y="495921"/>
                    <a:pt x="248770" y="495921"/>
                  </a:cubicBezTo>
                  <a:cubicBezTo>
                    <a:pt x="229720" y="495921"/>
                    <a:pt x="210670" y="494016"/>
                    <a:pt x="192573" y="489253"/>
                  </a:cubicBezTo>
                  <a:lnTo>
                    <a:pt x="172570" y="524496"/>
                  </a:lnTo>
                  <a:lnTo>
                    <a:pt x="324970" y="524496"/>
                  </a:lnTo>
                  <a:lnTo>
                    <a:pt x="304967" y="489253"/>
                  </a:lnTo>
                  <a:close/>
                  <a:moveTo>
                    <a:pt x="248770" y="19671"/>
                  </a:moveTo>
                  <a:cubicBezTo>
                    <a:pt x="122088" y="19671"/>
                    <a:pt x="20170" y="121589"/>
                    <a:pt x="20170" y="248271"/>
                  </a:cubicBezTo>
                  <a:cubicBezTo>
                    <a:pt x="20170" y="374953"/>
                    <a:pt x="122088" y="476871"/>
                    <a:pt x="248770" y="476871"/>
                  </a:cubicBezTo>
                  <a:cubicBezTo>
                    <a:pt x="375452" y="476871"/>
                    <a:pt x="477370" y="374953"/>
                    <a:pt x="477370" y="248271"/>
                  </a:cubicBezTo>
                  <a:cubicBezTo>
                    <a:pt x="477370" y="121589"/>
                    <a:pt x="375452" y="19671"/>
                    <a:pt x="248770" y="19671"/>
                  </a:cubicBezTo>
                  <a:close/>
                  <a:moveTo>
                    <a:pt x="248770" y="133971"/>
                  </a:moveTo>
                  <a:cubicBezTo>
                    <a:pt x="311635" y="133971"/>
                    <a:pt x="363070" y="185406"/>
                    <a:pt x="363070" y="248271"/>
                  </a:cubicBezTo>
                  <a:cubicBezTo>
                    <a:pt x="363070" y="311136"/>
                    <a:pt x="311635" y="362571"/>
                    <a:pt x="248770" y="362571"/>
                  </a:cubicBezTo>
                  <a:cubicBezTo>
                    <a:pt x="185905" y="362571"/>
                    <a:pt x="134470" y="311136"/>
                    <a:pt x="134470" y="248271"/>
                  </a:cubicBezTo>
                  <a:cubicBezTo>
                    <a:pt x="134470" y="185406"/>
                    <a:pt x="185905" y="133971"/>
                    <a:pt x="248770" y="133971"/>
                  </a:cubicBezTo>
                  <a:close/>
                  <a:moveTo>
                    <a:pt x="248770" y="153021"/>
                  </a:moveTo>
                  <a:cubicBezTo>
                    <a:pt x="196383" y="153021"/>
                    <a:pt x="153520" y="195884"/>
                    <a:pt x="153520" y="248271"/>
                  </a:cubicBezTo>
                  <a:cubicBezTo>
                    <a:pt x="153520" y="300659"/>
                    <a:pt x="196383" y="343521"/>
                    <a:pt x="248770" y="343521"/>
                  </a:cubicBezTo>
                  <a:cubicBezTo>
                    <a:pt x="301158" y="343521"/>
                    <a:pt x="344020" y="300659"/>
                    <a:pt x="344020" y="248271"/>
                  </a:cubicBezTo>
                  <a:cubicBezTo>
                    <a:pt x="344020" y="195884"/>
                    <a:pt x="301158" y="153021"/>
                    <a:pt x="248770" y="153021"/>
                  </a:cubicBezTo>
                  <a:close/>
                  <a:moveTo>
                    <a:pt x="367833" y="114921"/>
                  </a:moveTo>
                  <a:cubicBezTo>
                    <a:pt x="375452" y="114921"/>
                    <a:pt x="382120" y="121589"/>
                    <a:pt x="382120" y="129209"/>
                  </a:cubicBezTo>
                  <a:cubicBezTo>
                    <a:pt x="382120" y="136828"/>
                    <a:pt x="375452" y="143496"/>
                    <a:pt x="367833" y="143496"/>
                  </a:cubicBezTo>
                  <a:cubicBezTo>
                    <a:pt x="360213" y="143496"/>
                    <a:pt x="353545" y="136828"/>
                    <a:pt x="353545" y="129209"/>
                  </a:cubicBezTo>
                  <a:cubicBezTo>
                    <a:pt x="353545" y="121589"/>
                    <a:pt x="360213" y="114921"/>
                    <a:pt x="367833" y="114921"/>
                  </a:cubicBezTo>
                  <a:close/>
                </a:path>
              </a:pathLst>
            </a:custGeom>
            <a:solidFill>
              <a:srgbClr val="7F7F7F"/>
            </a:solidFill>
            <a:ln>
              <a:solidFill>
                <a:srgbClr val="7F7F7F"/>
              </a:solidFill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8" name="淘宝-想搞设计PPT(倒卖必究)-18"/>
            <p:cNvSpPr txBox="1"/>
            <p:nvPr/>
          </p:nvSpPr>
          <p:spPr>
            <a:xfrm>
              <a:off x="7584565" y="2680312"/>
              <a:ext cx="162941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Tex</a:t>
              </a:r>
              <a:r>
                <a:rPr lang="en-US" altLang="zh-CN" sz="1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 </a:t>
              </a:r>
              <a:r>
                <a:rPr lang="en-US" altLang="zh-CN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640284" y="2244211"/>
            <a:ext cx="1629418" cy="2342488"/>
            <a:chOff x="9640284" y="2244211"/>
            <a:chExt cx="1629418" cy="2342488"/>
          </a:xfrm>
        </p:grpSpPr>
        <p:sp>
          <p:nvSpPr>
            <p:cNvPr id="11" name="淘宝-想搞设计PPT(倒卖必究)-11"/>
            <p:cNvSpPr txBox="1"/>
            <p:nvPr/>
          </p:nvSpPr>
          <p:spPr>
            <a:xfrm>
              <a:off x="10048472" y="3817258"/>
              <a:ext cx="84510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44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0</a:t>
              </a:r>
              <a:r>
                <a:rPr lang="en-US" altLang="zh-CN" sz="1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4400" b="1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5</a:t>
              </a:r>
              <a:endParaRPr lang="zh-CN" altLang="en-US" sz="44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2" name="淘宝-想搞设计PPT(倒卖必究)-12"/>
            <p:cNvSpPr/>
            <p:nvPr/>
          </p:nvSpPr>
          <p:spPr>
            <a:xfrm>
              <a:off x="10315293" y="3244852"/>
              <a:ext cx="279400" cy="279400"/>
            </a:xfrm>
            <a:prstGeom prst="ellipse">
              <a:avLst/>
            </a:prstGeom>
            <a:solidFill>
              <a:srgbClr val="15548D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tx1">
                  <a:lumMod val="85000"/>
                  <a:lumOff val="15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16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3" name="淘宝-想搞设计PPT(倒卖必究)-13"/>
            <p:cNvSpPr/>
            <p:nvPr/>
          </p:nvSpPr>
          <p:spPr bwMode="auto">
            <a:xfrm>
              <a:off x="10288463" y="2244211"/>
              <a:ext cx="333058" cy="358678"/>
            </a:xfrm>
            <a:custGeom>
              <a:avLst/>
              <a:gdLst>
                <a:gd name="connsiteX0" fmla="*/ 362430 w 495300"/>
                <a:gd name="connsiteY0" fmla="*/ 621 h 533400"/>
                <a:gd name="connsiteX1" fmla="*/ 400530 w 495300"/>
                <a:gd name="connsiteY1" fmla="*/ 38721 h 533400"/>
                <a:gd name="connsiteX2" fmla="*/ 400530 w 495300"/>
                <a:gd name="connsiteY2" fmla="*/ 38721 h 533400"/>
                <a:gd name="connsiteX3" fmla="*/ 400530 w 495300"/>
                <a:gd name="connsiteY3" fmla="*/ 124446 h 533400"/>
                <a:gd name="connsiteX4" fmla="*/ 362430 w 495300"/>
                <a:gd name="connsiteY4" fmla="*/ 162546 h 533400"/>
                <a:gd name="connsiteX5" fmla="*/ 362430 w 495300"/>
                <a:gd name="connsiteY5" fmla="*/ 162546 h 533400"/>
                <a:gd name="connsiteX6" fmla="*/ 257655 w 495300"/>
                <a:gd name="connsiteY6" fmla="*/ 162546 h 533400"/>
                <a:gd name="connsiteX7" fmla="*/ 257655 w 495300"/>
                <a:gd name="connsiteY7" fmla="*/ 295896 h 533400"/>
                <a:gd name="connsiteX8" fmla="*/ 419580 w 495300"/>
                <a:gd name="connsiteY8" fmla="*/ 295896 h 533400"/>
                <a:gd name="connsiteX9" fmla="*/ 457680 w 495300"/>
                <a:gd name="connsiteY9" fmla="*/ 332091 h 533400"/>
                <a:gd name="connsiteX10" fmla="*/ 457680 w 495300"/>
                <a:gd name="connsiteY10" fmla="*/ 333996 h 533400"/>
                <a:gd name="connsiteX11" fmla="*/ 457680 w 495300"/>
                <a:gd name="connsiteY11" fmla="*/ 438771 h 533400"/>
                <a:gd name="connsiteX12" fmla="*/ 467205 w 495300"/>
                <a:gd name="connsiteY12" fmla="*/ 438771 h 533400"/>
                <a:gd name="connsiteX13" fmla="*/ 495780 w 495300"/>
                <a:gd name="connsiteY13" fmla="*/ 465441 h 533400"/>
                <a:gd name="connsiteX14" fmla="*/ 495780 w 495300"/>
                <a:gd name="connsiteY14" fmla="*/ 467346 h 533400"/>
                <a:gd name="connsiteX15" fmla="*/ 495780 w 495300"/>
                <a:gd name="connsiteY15" fmla="*/ 505446 h 533400"/>
                <a:gd name="connsiteX16" fmla="*/ 467205 w 495300"/>
                <a:gd name="connsiteY16" fmla="*/ 534021 h 533400"/>
                <a:gd name="connsiteX17" fmla="*/ 467205 w 495300"/>
                <a:gd name="connsiteY17" fmla="*/ 534021 h 533400"/>
                <a:gd name="connsiteX18" fmla="*/ 429105 w 495300"/>
                <a:gd name="connsiteY18" fmla="*/ 534021 h 533400"/>
                <a:gd name="connsiteX19" fmla="*/ 400530 w 495300"/>
                <a:gd name="connsiteY19" fmla="*/ 505446 h 533400"/>
                <a:gd name="connsiteX20" fmla="*/ 400530 w 495300"/>
                <a:gd name="connsiteY20" fmla="*/ 505446 h 533400"/>
                <a:gd name="connsiteX21" fmla="*/ 400530 w 495300"/>
                <a:gd name="connsiteY21" fmla="*/ 467346 h 533400"/>
                <a:gd name="connsiteX22" fmla="*/ 429105 w 495300"/>
                <a:gd name="connsiteY22" fmla="*/ 438771 h 533400"/>
                <a:gd name="connsiteX23" fmla="*/ 429105 w 495300"/>
                <a:gd name="connsiteY23" fmla="*/ 438771 h 533400"/>
                <a:gd name="connsiteX24" fmla="*/ 438630 w 495300"/>
                <a:gd name="connsiteY24" fmla="*/ 438771 h 533400"/>
                <a:gd name="connsiteX25" fmla="*/ 438630 w 495300"/>
                <a:gd name="connsiteY25" fmla="*/ 333996 h 533400"/>
                <a:gd name="connsiteX26" fmla="*/ 420533 w 495300"/>
                <a:gd name="connsiteY26" fmla="*/ 314946 h 533400"/>
                <a:gd name="connsiteX27" fmla="*/ 419580 w 495300"/>
                <a:gd name="connsiteY27" fmla="*/ 314946 h 533400"/>
                <a:gd name="connsiteX28" fmla="*/ 257655 w 495300"/>
                <a:gd name="connsiteY28" fmla="*/ 314946 h 533400"/>
                <a:gd name="connsiteX29" fmla="*/ 257655 w 495300"/>
                <a:gd name="connsiteY29" fmla="*/ 438771 h 533400"/>
                <a:gd name="connsiteX30" fmla="*/ 267180 w 495300"/>
                <a:gd name="connsiteY30" fmla="*/ 438771 h 533400"/>
                <a:gd name="connsiteX31" fmla="*/ 295755 w 495300"/>
                <a:gd name="connsiteY31" fmla="*/ 465441 h 533400"/>
                <a:gd name="connsiteX32" fmla="*/ 295755 w 495300"/>
                <a:gd name="connsiteY32" fmla="*/ 467346 h 533400"/>
                <a:gd name="connsiteX33" fmla="*/ 295755 w 495300"/>
                <a:gd name="connsiteY33" fmla="*/ 505446 h 533400"/>
                <a:gd name="connsiteX34" fmla="*/ 267180 w 495300"/>
                <a:gd name="connsiteY34" fmla="*/ 534021 h 533400"/>
                <a:gd name="connsiteX35" fmla="*/ 267180 w 495300"/>
                <a:gd name="connsiteY35" fmla="*/ 534021 h 533400"/>
                <a:gd name="connsiteX36" fmla="*/ 229080 w 495300"/>
                <a:gd name="connsiteY36" fmla="*/ 534021 h 533400"/>
                <a:gd name="connsiteX37" fmla="*/ 200505 w 495300"/>
                <a:gd name="connsiteY37" fmla="*/ 505446 h 533400"/>
                <a:gd name="connsiteX38" fmla="*/ 200505 w 495300"/>
                <a:gd name="connsiteY38" fmla="*/ 505446 h 533400"/>
                <a:gd name="connsiteX39" fmla="*/ 200505 w 495300"/>
                <a:gd name="connsiteY39" fmla="*/ 467346 h 533400"/>
                <a:gd name="connsiteX40" fmla="*/ 229080 w 495300"/>
                <a:gd name="connsiteY40" fmla="*/ 438771 h 533400"/>
                <a:gd name="connsiteX41" fmla="*/ 229080 w 495300"/>
                <a:gd name="connsiteY41" fmla="*/ 438771 h 533400"/>
                <a:gd name="connsiteX42" fmla="*/ 238605 w 495300"/>
                <a:gd name="connsiteY42" fmla="*/ 438771 h 533400"/>
                <a:gd name="connsiteX43" fmla="*/ 238605 w 495300"/>
                <a:gd name="connsiteY43" fmla="*/ 314946 h 533400"/>
                <a:gd name="connsiteX44" fmla="*/ 76680 w 495300"/>
                <a:gd name="connsiteY44" fmla="*/ 314946 h 533400"/>
                <a:gd name="connsiteX45" fmla="*/ 57630 w 495300"/>
                <a:gd name="connsiteY45" fmla="*/ 333044 h 533400"/>
                <a:gd name="connsiteX46" fmla="*/ 57630 w 495300"/>
                <a:gd name="connsiteY46" fmla="*/ 333996 h 533400"/>
                <a:gd name="connsiteX47" fmla="*/ 57630 w 495300"/>
                <a:gd name="connsiteY47" fmla="*/ 438771 h 533400"/>
                <a:gd name="connsiteX48" fmla="*/ 67155 w 495300"/>
                <a:gd name="connsiteY48" fmla="*/ 438771 h 533400"/>
                <a:gd name="connsiteX49" fmla="*/ 95730 w 495300"/>
                <a:gd name="connsiteY49" fmla="*/ 465441 h 533400"/>
                <a:gd name="connsiteX50" fmla="*/ 95730 w 495300"/>
                <a:gd name="connsiteY50" fmla="*/ 467346 h 533400"/>
                <a:gd name="connsiteX51" fmla="*/ 95730 w 495300"/>
                <a:gd name="connsiteY51" fmla="*/ 505446 h 533400"/>
                <a:gd name="connsiteX52" fmla="*/ 67155 w 495300"/>
                <a:gd name="connsiteY52" fmla="*/ 534021 h 533400"/>
                <a:gd name="connsiteX53" fmla="*/ 67155 w 495300"/>
                <a:gd name="connsiteY53" fmla="*/ 534021 h 533400"/>
                <a:gd name="connsiteX54" fmla="*/ 29055 w 495300"/>
                <a:gd name="connsiteY54" fmla="*/ 534021 h 533400"/>
                <a:gd name="connsiteX55" fmla="*/ 480 w 495300"/>
                <a:gd name="connsiteY55" fmla="*/ 505446 h 533400"/>
                <a:gd name="connsiteX56" fmla="*/ 480 w 495300"/>
                <a:gd name="connsiteY56" fmla="*/ 505446 h 533400"/>
                <a:gd name="connsiteX57" fmla="*/ 480 w 495300"/>
                <a:gd name="connsiteY57" fmla="*/ 467346 h 533400"/>
                <a:gd name="connsiteX58" fmla="*/ 29055 w 495300"/>
                <a:gd name="connsiteY58" fmla="*/ 438771 h 533400"/>
                <a:gd name="connsiteX59" fmla="*/ 29055 w 495300"/>
                <a:gd name="connsiteY59" fmla="*/ 438771 h 533400"/>
                <a:gd name="connsiteX60" fmla="*/ 38580 w 495300"/>
                <a:gd name="connsiteY60" fmla="*/ 438771 h 533400"/>
                <a:gd name="connsiteX61" fmla="*/ 38580 w 495300"/>
                <a:gd name="connsiteY61" fmla="*/ 333996 h 533400"/>
                <a:gd name="connsiteX62" fmla="*/ 74775 w 495300"/>
                <a:gd name="connsiteY62" fmla="*/ 295896 h 533400"/>
                <a:gd name="connsiteX63" fmla="*/ 76680 w 495300"/>
                <a:gd name="connsiteY63" fmla="*/ 295896 h 533400"/>
                <a:gd name="connsiteX64" fmla="*/ 238605 w 495300"/>
                <a:gd name="connsiteY64" fmla="*/ 295896 h 533400"/>
                <a:gd name="connsiteX65" fmla="*/ 238605 w 495300"/>
                <a:gd name="connsiteY65" fmla="*/ 162546 h 533400"/>
                <a:gd name="connsiteX66" fmla="*/ 133830 w 495300"/>
                <a:gd name="connsiteY66" fmla="*/ 162546 h 533400"/>
                <a:gd name="connsiteX67" fmla="*/ 95730 w 495300"/>
                <a:gd name="connsiteY67" fmla="*/ 126351 h 533400"/>
                <a:gd name="connsiteX68" fmla="*/ 95730 w 495300"/>
                <a:gd name="connsiteY68" fmla="*/ 124446 h 533400"/>
                <a:gd name="connsiteX69" fmla="*/ 95730 w 495300"/>
                <a:gd name="connsiteY69" fmla="*/ 38721 h 533400"/>
                <a:gd name="connsiteX70" fmla="*/ 133830 w 495300"/>
                <a:gd name="connsiteY70" fmla="*/ 621 h 533400"/>
                <a:gd name="connsiteX71" fmla="*/ 133830 w 495300"/>
                <a:gd name="connsiteY71" fmla="*/ 621 h 533400"/>
                <a:gd name="connsiteX72" fmla="*/ 362430 w 495300"/>
                <a:gd name="connsiteY72" fmla="*/ 621 h 533400"/>
                <a:gd name="connsiteX73" fmla="*/ 67155 w 495300"/>
                <a:gd name="connsiteY73" fmla="*/ 457821 h 533400"/>
                <a:gd name="connsiteX74" fmla="*/ 29055 w 495300"/>
                <a:gd name="connsiteY74" fmla="*/ 457821 h 533400"/>
                <a:gd name="connsiteX75" fmla="*/ 19530 w 495300"/>
                <a:gd name="connsiteY75" fmla="*/ 467346 h 533400"/>
                <a:gd name="connsiteX76" fmla="*/ 19530 w 495300"/>
                <a:gd name="connsiteY76" fmla="*/ 467346 h 533400"/>
                <a:gd name="connsiteX77" fmla="*/ 19530 w 495300"/>
                <a:gd name="connsiteY77" fmla="*/ 505446 h 533400"/>
                <a:gd name="connsiteX78" fmla="*/ 29055 w 495300"/>
                <a:gd name="connsiteY78" fmla="*/ 514971 h 533400"/>
                <a:gd name="connsiteX79" fmla="*/ 29055 w 495300"/>
                <a:gd name="connsiteY79" fmla="*/ 514971 h 533400"/>
                <a:gd name="connsiteX80" fmla="*/ 67155 w 495300"/>
                <a:gd name="connsiteY80" fmla="*/ 514971 h 533400"/>
                <a:gd name="connsiteX81" fmla="*/ 76680 w 495300"/>
                <a:gd name="connsiteY81" fmla="*/ 505446 h 533400"/>
                <a:gd name="connsiteX82" fmla="*/ 76680 w 495300"/>
                <a:gd name="connsiteY82" fmla="*/ 505446 h 533400"/>
                <a:gd name="connsiteX83" fmla="*/ 76680 w 495300"/>
                <a:gd name="connsiteY83" fmla="*/ 467346 h 533400"/>
                <a:gd name="connsiteX84" fmla="*/ 67155 w 495300"/>
                <a:gd name="connsiteY84" fmla="*/ 457821 h 533400"/>
                <a:gd name="connsiteX85" fmla="*/ 67155 w 495300"/>
                <a:gd name="connsiteY85" fmla="*/ 457821 h 533400"/>
                <a:gd name="connsiteX86" fmla="*/ 267180 w 495300"/>
                <a:gd name="connsiteY86" fmla="*/ 457821 h 533400"/>
                <a:gd name="connsiteX87" fmla="*/ 229080 w 495300"/>
                <a:gd name="connsiteY87" fmla="*/ 457821 h 533400"/>
                <a:gd name="connsiteX88" fmla="*/ 219555 w 495300"/>
                <a:gd name="connsiteY88" fmla="*/ 467346 h 533400"/>
                <a:gd name="connsiteX89" fmla="*/ 219555 w 495300"/>
                <a:gd name="connsiteY89" fmla="*/ 467346 h 533400"/>
                <a:gd name="connsiteX90" fmla="*/ 219555 w 495300"/>
                <a:gd name="connsiteY90" fmla="*/ 505446 h 533400"/>
                <a:gd name="connsiteX91" fmla="*/ 229080 w 495300"/>
                <a:gd name="connsiteY91" fmla="*/ 514971 h 533400"/>
                <a:gd name="connsiteX92" fmla="*/ 229080 w 495300"/>
                <a:gd name="connsiteY92" fmla="*/ 514971 h 533400"/>
                <a:gd name="connsiteX93" fmla="*/ 267180 w 495300"/>
                <a:gd name="connsiteY93" fmla="*/ 514971 h 533400"/>
                <a:gd name="connsiteX94" fmla="*/ 276705 w 495300"/>
                <a:gd name="connsiteY94" fmla="*/ 505446 h 533400"/>
                <a:gd name="connsiteX95" fmla="*/ 276705 w 495300"/>
                <a:gd name="connsiteY95" fmla="*/ 505446 h 533400"/>
                <a:gd name="connsiteX96" fmla="*/ 276705 w 495300"/>
                <a:gd name="connsiteY96" fmla="*/ 467346 h 533400"/>
                <a:gd name="connsiteX97" fmla="*/ 267180 w 495300"/>
                <a:gd name="connsiteY97" fmla="*/ 457821 h 533400"/>
                <a:gd name="connsiteX98" fmla="*/ 267180 w 495300"/>
                <a:gd name="connsiteY98" fmla="*/ 457821 h 533400"/>
                <a:gd name="connsiteX99" fmla="*/ 467205 w 495300"/>
                <a:gd name="connsiteY99" fmla="*/ 457821 h 533400"/>
                <a:gd name="connsiteX100" fmla="*/ 429105 w 495300"/>
                <a:gd name="connsiteY100" fmla="*/ 457821 h 533400"/>
                <a:gd name="connsiteX101" fmla="*/ 419580 w 495300"/>
                <a:gd name="connsiteY101" fmla="*/ 467346 h 533400"/>
                <a:gd name="connsiteX102" fmla="*/ 419580 w 495300"/>
                <a:gd name="connsiteY102" fmla="*/ 467346 h 533400"/>
                <a:gd name="connsiteX103" fmla="*/ 419580 w 495300"/>
                <a:gd name="connsiteY103" fmla="*/ 505446 h 533400"/>
                <a:gd name="connsiteX104" fmla="*/ 429105 w 495300"/>
                <a:gd name="connsiteY104" fmla="*/ 514971 h 533400"/>
                <a:gd name="connsiteX105" fmla="*/ 429105 w 495300"/>
                <a:gd name="connsiteY105" fmla="*/ 514971 h 533400"/>
                <a:gd name="connsiteX106" fmla="*/ 467205 w 495300"/>
                <a:gd name="connsiteY106" fmla="*/ 514971 h 533400"/>
                <a:gd name="connsiteX107" fmla="*/ 476730 w 495300"/>
                <a:gd name="connsiteY107" fmla="*/ 505446 h 533400"/>
                <a:gd name="connsiteX108" fmla="*/ 476730 w 495300"/>
                <a:gd name="connsiteY108" fmla="*/ 505446 h 533400"/>
                <a:gd name="connsiteX109" fmla="*/ 476730 w 495300"/>
                <a:gd name="connsiteY109" fmla="*/ 467346 h 533400"/>
                <a:gd name="connsiteX110" fmla="*/ 467205 w 495300"/>
                <a:gd name="connsiteY110" fmla="*/ 457821 h 533400"/>
                <a:gd name="connsiteX111" fmla="*/ 467205 w 495300"/>
                <a:gd name="connsiteY111" fmla="*/ 457821 h 533400"/>
                <a:gd name="connsiteX112" fmla="*/ 362430 w 495300"/>
                <a:gd name="connsiteY112" fmla="*/ 19671 h 533400"/>
                <a:gd name="connsiteX113" fmla="*/ 133830 w 495300"/>
                <a:gd name="connsiteY113" fmla="*/ 19671 h 533400"/>
                <a:gd name="connsiteX114" fmla="*/ 114780 w 495300"/>
                <a:gd name="connsiteY114" fmla="*/ 38721 h 533400"/>
                <a:gd name="connsiteX115" fmla="*/ 114780 w 495300"/>
                <a:gd name="connsiteY115" fmla="*/ 38721 h 533400"/>
                <a:gd name="connsiteX116" fmla="*/ 114780 w 495300"/>
                <a:gd name="connsiteY116" fmla="*/ 124446 h 533400"/>
                <a:gd name="connsiteX117" fmla="*/ 133830 w 495300"/>
                <a:gd name="connsiteY117" fmla="*/ 143496 h 533400"/>
                <a:gd name="connsiteX118" fmla="*/ 133830 w 495300"/>
                <a:gd name="connsiteY118" fmla="*/ 143496 h 533400"/>
                <a:gd name="connsiteX119" fmla="*/ 362430 w 495300"/>
                <a:gd name="connsiteY119" fmla="*/ 143496 h 533400"/>
                <a:gd name="connsiteX120" fmla="*/ 381480 w 495300"/>
                <a:gd name="connsiteY120" fmla="*/ 124446 h 533400"/>
                <a:gd name="connsiteX121" fmla="*/ 381480 w 495300"/>
                <a:gd name="connsiteY121" fmla="*/ 124446 h 533400"/>
                <a:gd name="connsiteX122" fmla="*/ 381480 w 495300"/>
                <a:gd name="connsiteY122" fmla="*/ 38721 h 533400"/>
                <a:gd name="connsiteX123" fmla="*/ 362430 w 495300"/>
                <a:gd name="connsiteY123" fmla="*/ 19671 h 533400"/>
                <a:gd name="connsiteX124" fmla="*/ 362430 w 495300"/>
                <a:gd name="connsiteY124" fmla="*/ 19671 h 533400"/>
                <a:gd name="connsiteX125" fmla="*/ 157643 w 495300"/>
                <a:gd name="connsiteY125" fmla="*/ 86346 h 533400"/>
                <a:gd name="connsiteX126" fmla="*/ 171930 w 495300"/>
                <a:gd name="connsiteY126" fmla="*/ 100634 h 533400"/>
                <a:gd name="connsiteX127" fmla="*/ 157643 w 495300"/>
                <a:gd name="connsiteY127" fmla="*/ 114921 h 533400"/>
                <a:gd name="connsiteX128" fmla="*/ 143355 w 495300"/>
                <a:gd name="connsiteY128" fmla="*/ 100634 h 533400"/>
                <a:gd name="connsiteX129" fmla="*/ 157643 w 495300"/>
                <a:gd name="connsiteY129" fmla="*/ 86346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495300" h="533400">
                  <a:moveTo>
                    <a:pt x="362430" y="621"/>
                  </a:moveTo>
                  <a:cubicBezTo>
                    <a:pt x="383385" y="621"/>
                    <a:pt x="400530" y="17766"/>
                    <a:pt x="400530" y="38721"/>
                  </a:cubicBezTo>
                  <a:lnTo>
                    <a:pt x="400530" y="38721"/>
                  </a:lnTo>
                  <a:lnTo>
                    <a:pt x="400530" y="124446"/>
                  </a:lnTo>
                  <a:cubicBezTo>
                    <a:pt x="400530" y="145401"/>
                    <a:pt x="383385" y="162546"/>
                    <a:pt x="362430" y="162546"/>
                  </a:cubicBezTo>
                  <a:lnTo>
                    <a:pt x="362430" y="162546"/>
                  </a:lnTo>
                  <a:lnTo>
                    <a:pt x="257655" y="162546"/>
                  </a:lnTo>
                  <a:lnTo>
                    <a:pt x="257655" y="295896"/>
                  </a:lnTo>
                  <a:lnTo>
                    <a:pt x="419580" y="295896"/>
                  </a:lnTo>
                  <a:cubicBezTo>
                    <a:pt x="439583" y="295896"/>
                    <a:pt x="456727" y="312089"/>
                    <a:pt x="457680" y="332091"/>
                  </a:cubicBezTo>
                  <a:lnTo>
                    <a:pt x="457680" y="333996"/>
                  </a:lnTo>
                  <a:lnTo>
                    <a:pt x="457680" y="438771"/>
                  </a:lnTo>
                  <a:lnTo>
                    <a:pt x="467205" y="438771"/>
                  </a:lnTo>
                  <a:cubicBezTo>
                    <a:pt x="482445" y="438771"/>
                    <a:pt x="494827" y="450201"/>
                    <a:pt x="495780" y="465441"/>
                  </a:cubicBezTo>
                  <a:lnTo>
                    <a:pt x="495780" y="467346"/>
                  </a:lnTo>
                  <a:lnTo>
                    <a:pt x="495780" y="505446"/>
                  </a:lnTo>
                  <a:cubicBezTo>
                    <a:pt x="495780" y="521639"/>
                    <a:pt x="483398" y="534021"/>
                    <a:pt x="467205" y="534021"/>
                  </a:cubicBezTo>
                  <a:lnTo>
                    <a:pt x="467205" y="534021"/>
                  </a:lnTo>
                  <a:lnTo>
                    <a:pt x="429105" y="534021"/>
                  </a:lnTo>
                  <a:cubicBezTo>
                    <a:pt x="412912" y="534021"/>
                    <a:pt x="400530" y="521639"/>
                    <a:pt x="400530" y="505446"/>
                  </a:cubicBezTo>
                  <a:lnTo>
                    <a:pt x="400530" y="505446"/>
                  </a:lnTo>
                  <a:lnTo>
                    <a:pt x="400530" y="467346"/>
                  </a:lnTo>
                  <a:cubicBezTo>
                    <a:pt x="400530" y="451153"/>
                    <a:pt x="412912" y="438771"/>
                    <a:pt x="429105" y="438771"/>
                  </a:cubicBezTo>
                  <a:lnTo>
                    <a:pt x="429105" y="438771"/>
                  </a:lnTo>
                  <a:lnTo>
                    <a:pt x="438630" y="438771"/>
                  </a:lnTo>
                  <a:lnTo>
                    <a:pt x="438630" y="333996"/>
                  </a:lnTo>
                  <a:cubicBezTo>
                    <a:pt x="438630" y="323519"/>
                    <a:pt x="431010" y="315898"/>
                    <a:pt x="420533" y="314946"/>
                  </a:cubicBezTo>
                  <a:lnTo>
                    <a:pt x="419580" y="314946"/>
                  </a:lnTo>
                  <a:lnTo>
                    <a:pt x="257655" y="314946"/>
                  </a:lnTo>
                  <a:lnTo>
                    <a:pt x="257655" y="438771"/>
                  </a:lnTo>
                  <a:lnTo>
                    <a:pt x="267180" y="438771"/>
                  </a:lnTo>
                  <a:cubicBezTo>
                    <a:pt x="282420" y="438771"/>
                    <a:pt x="294802" y="450201"/>
                    <a:pt x="295755" y="465441"/>
                  </a:cubicBezTo>
                  <a:lnTo>
                    <a:pt x="295755" y="467346"/>
                  </a:lnTo>
                  <a:lnTo>
                    <a:pt x="295755" y="505446"/>
                  </a:lnTo>
                  <a:cubicBezTo>
                    <a:pt x="295755" y="521639"/>
                    <a:pt x="283373" y="534021"/>
                    <a:pt x="267180" y="534021"/>
                  </a:cubicBezTo>
                  <a:lnTo>
                    <a:pt x="267180" y="534021"/>
                  </a:lnTo>
                  <a:lnTo>
                    <a:pt x="229080" y="534021"/>
                  </a:lnTo>
                  <a:cubicBezTo>
                    <a:pt x="212887" y="534021"/>
                    <a:pt x="200505" y="521639"/>
                    <a:pt x="200505" y="505446"/>
                  </a:cubicBezTo>
                  <a:lnTo>
                    <a:pt x="200505" y="505446"/>
                  </a:lnTo>
                  <a:lnTo>
                    <a:pt x="200505" y="467346"/>
                  </a:lnTo>
                  <a:cubicBezTo>
                    <a:pt x="200505" y="451153"/>
                    <a:pt x="212887" y="438771"/>
                    <a:pt x="229080" y="438771"/>
                  </a:cubicBezTo>
                  <a:lnTo>
                    <a:pt x="229080" y="438771"/>
                  </a:lnTo>
                  <a:lnTo>
                    <a:pt x="238605" y="438771"/>
                  </a:lnTo>
                  <a:lnTo>
                    <a:pt x="238605" y="314946"/>
                  </a:lnTo>
                  <a:lnTo>
                    <a:pt x="76680" y="314946"/>
                  </a:lnTo>
                  <a:cubicBezTo>
                    <a:pt x="66202" y="314946"/>
                    <a:pt x="58583" y="322566"/>
                    <a:pt x="57630" y="333044"/>
                  </a:cubicBezTo>
                  <a:lnTo>
                    <a:pt x="57630" y="333996"/>
                  </a:lnTo>
                  <a:lnTo>
                    <a:pt x="57630" y="438771"/>
                  </a:lnTo>
                  <a:lnTo>
                    <a:pt x="67155" y="438771"/>
                  </a:lnTo>
                  <a:cubicBezTo>
                    <a:pt x="82395" y="438771"/>
                    <a:pt x="94777" y="450201"/>
                    <a:pt x="95730" y="465441"/>
                  </a:cubicBezTo>
                  <a:lnTo>
                    <a:pt x="95730" y="467346"/>
                  </a:lnTo>
                  <a:lnTo>
                    <a:pt x="95730" y="505446"/>
                  </a:lnTo>
                  <a:cubicBezTo>
                    <a:pt x="95730" y="521639"/>
                    <a:pt x="83348" y="534021"/>
                    <a:pt x="67155" y="534021"/>
                  </a:cubicBezTo>
                  <a:lnTo>
                    <a:pt x="67155" y="534021"/>
                  </a:lnTo>
                  <a:lnTo>
                    <a:pt x="29055" y="534021"/>
                  </a:lnTo>
                  <a:cubicBezTo>
                    <a:pt x="12862" y="534021"/>
                    <a:pt x="480" y="521639"/>
                    <a:pt x="480" y="505446"/>
                  </a:cubicBezTo>
                  <a:lnTo>
                    <a:pt x="480" y="505446"/>
                  </a:lnTo>
                  <a:lnTo>
                    <a:pt x="480" y="467346"/>
                  </a:lnTo>
                  <a:cubicBezTo>
                    <a:pt x="480" y="451153"/>
                    <a:pt x="12862" y="438771"/>
                    <a:pt x="29055" y="438771"/>
                  </a:cubicBezTo>
                  <a:lnTo>
                    <a:pt x="29055" y="438771"/>
                  </a:lnTo>
                  <a:lnTo>
                    <a:pt x="38580" y="438771"/>
                  </a:lnTo>
                  <a:lnTo>
                    <a:pt x="38580" y="333996"/>
                  </a:lnTo>
                  <a:cubicBezTo>
                    <a:pt x="38580" y="313994"/>
                    <a:pt x="54773" y="296848"/>
                    <a:pt x="74775" y="295896"/>
                  </a:cubicBezTo>
                  <a:lnTo>
                    <a:pt x="76680" y="295896"/>
                  </a:lnTo>
                  <a:lnTo>
                    <a:pt x="238605" y="295896"/>
                  </a:lnTo>
                  <a:lnTo>
                    <a:pt x="238605" y="162546"/>
                  </a:lnTo>
                  <a:lnTo>
                    <a:pt x="133830" y="162546"/>
                  </a:lnTo>
                  <a:cubicBezTo>
                    <a:pt x="113827" y="162546"/>
                    <a:pt x="96683" y="146353"/>
                    <a:pt x="95730" y="126351"/>
                  </a:cubicBezTo>
                  <a:lnTo>
                    <a:pt x="95730" y="124446"/>
                  </a:lnTo>
                  <a:lnTo>
                    <a:pt x="95730" y="38721"/>
                  </a:lnTo>
                  <a:cubicBezTo>
                    <a:pt x="95730" y="17766"/>
                    <a:pt x="112875" y="621"/>
                    <a:pt x="133830" y="621"/>
                  </a:cubicBezTo>
                  <a:lnTo>
                    <a:pt x="133830" y="621"/>
                  </a:lnTo>
                  <a:lnTo>
                    <a:pt x="362430" y="621"/>
                  </a:lnTo>
                  <a:close/>
                  <a:moveTo>
                    <a:pt x="67155" y="457821"/>
                  </a:moveTo>
                  <a:lnTo>
                    <a:pt x="29055" y="457821"/>
                  </a:lnTo>
                  <a:cubicBezTo>
                    <a:pt x="23340" y="457821"/>
                    <a:pt x="19530" y="461631"/>
                    <a:pt x="19530" y="467346"/>
                  </a:cubicBezTo>
                  <a:lnTo>
                    <a:pt x="19530" y="467346"/>
                  </a:lnTo>
                  <a:lnTo>
                    <a:pt x="19530" y="505446"/>
                  </a:lnTo>
                  <a:cubicBezTo>
                    <a:pt x="19530" y="511161"/>
                    <a:pt x="23340" y="514971"/>
                    <a:pt x="29055" y="514971"/>
                  </a:cubicBezTo>
                  <a:lnTo>
                    <a:pt x="29055" y="514971"/>
                  </a:lnTo>
                  <a:lnTo>
                    <a:pt x="67155" y="514971"/>
                  </a:lnTo>
                  <a:cubicBezTo>
                    <a:pt x="72870" y="514971"/>
                    <a:pt x="76680" y="511161"/>
                    <a:pt x="76680" y="505446"/>
                  </a:cubicBezTo>
                  <a:lnTo>
                    <a:pt x="76680" y="505446"/>
                  </a:lnTo>
                  <a:lnTo>
                    <a:pt x="76680" y="467346"/>
                  </a:lnTo>
                  <a:cubicBezTo>
                    <a:pt x="76680" y="461631"/>
                    <a:pt x="72870" y="457821"/>
                    <a:pt x="67155" y="457821"/>
                  </a:cubicBezTo>
                  <a:lnTo>
                    <a:pt x="67155" y="457821"/>
                  </a:lnTo>
                  <a:close/>
                  <a:moveTo>
                    <a:pt x="267180" y="457821"/>
                  </a:moveTo>
                  <a:lnTo>
                    <a:pt x="229080" y="457821"/>
                  </a:lnTo>
                  <a:cubicBezTo>
                    <a:pt x="223365" y="457821"/>
                    <a:pt x="219555" y="461631"/>
                    <a:pt x="219555" y="467346"/>
                  </a:cubicBezTo>
                  <a:lnTo>
                    <a:pt x="219555" y="467346"/>
                  </a:lnTo>
                  <a:lnTo>
                    <a:pt x="219555" y="505446"/>
                  </a:lnTo>
                  <a:cubicBezTo>
                    <a:pt x="219555" y="511161"/>
                    <a:pt x="223365" y="514971"/>
                    <a:pt x="229080" y="514971"/>
                  </a:cubicBezTo>
                  <a:lnTo>
                    <a:pt x="229080" y="514971"/>
                  </a:lnTo>
                  <a:lnTo>
                    <a:pt x="267180" y="514971"/>
                  </a:lnTo>
                  <a:cubicBezTo>
                    <a:pt x="272895" y="514971"/>
                    <a:pt x="276705" y="511161"/>
                    <a:pt x="276705" y="505446"/>
                  </a:cubicBezTo>
                  <a:lnTo>
                    <a:pt x="276705" y="505446"/>
                  </a:lnTo>
                  <a:lnTo>
                    <a:pt x="276705" y="467346"/>
                  </a:lnTo>
                  <a:cubicBezTo>
                    <a:pt x="276705" y="461631"/>
                    <a:pt x="272895" y="457821"/>
                    <a:pt x="267180" y="457821"/>
                  </a:cubicBezTo>
                  <a:lnTo>
                    <a:pt x="267180" y="457821"/>
                  </a:lnTo>
                  <a:close/>
                  <a:moveTo>
                    <a:pt x="467205" y="457821"/>
                  </a:moveTo>
                  <a:lnTo>
                    <a:pt x="429105" y="457821"/>
                  </a:lnTo>
                  <a:cubicBezTo>
                    <a:pt x="423390" y="457821"/>
                    <a:pt x="419580" y="461631"/>
                    <a:pt x="419580" y="467346"/>
                  </a:cubicBezTo>
                  <a:lnTo>
                    <a:pt x="419580" y="467346"/>
                  </a:lnTo>
                  <a:lnTo>
                    <a:pt x="419580" y="505446"/>
                  </a:lnTo>
                  <a:cubicBezTo>
                    <a:pt x="419580" y="511161"/>
                    <a:pt x="423390" y="514971"/>
                    <a:pt x="429105" y="514971"/>
                  </a:cubicBezTo>
                  <a:lnTo>
                    <a:pt x="429105" y="514971"/>
                  </a:lnTo>
                  <a:lnTo>
                    <a:pt x="467205" y="514971"/>
                  </a:lnTo>
                  <a:cubicBezTo>
                    <a:pt x="472920" y="514971"/>
                    <a:pt x="476730" y="511161"/>
                    <a:pt x="476730" y="505446"/>
                  </a:cubicBezTo>
                  <a:lnTo>
                    <a:pt x="476730" y="505446"/>
                  </a:lnTo>
                  <a:lnTo>
                    <a:pt x="476730" y="467346"/>
                  </a:lnTo>
                  <a:cubicBezTo>
                    <a:pt x="476730" y="461631"/>
                    <a:pt x="472920" y="457821"/>
                    <a:pt x="467205" y="457821"/>
                  </a:cubicBezTo>
                  <a:lnTo>
                    <a:pt x="467205" y="457821"/>
                  </a:lnTo>
                  <a:close/>
                  <a:moveTo>
                    <a:pt x="362430" y="19671"/>
                  </a:moveTo>
                  <a:lnTo>
                    <a:pt x="133830" y="19671"/>
                  </a:lnTo>
                  <a:cubicBezTo>
                    <a:pt x="123352" y="19671"/>
                    <a:pt x="114780" y="28244"/>
                    <a:pt x="114780" y="38721"/>
                  </a:cubicBezTo>
                  <a:lnTo>
                    <a:pt x="114780" y="38721"/>
                  </a:lnTo>
                  <a:lnTo>
                    <a:pt x="114780" y="124446"/>
                  </a:lnTo>
                  <a:cubicBezTo>
                    <a:pt x="114780" y="134923"/>
                    <a:pt x="123352" y="143496"/>
                    <a:pt x="133830" y="143496"/>
                  </a:cubicBezTo>
                  <a:lnTo>
                    <a:pt x="133830" y="143496"/>
                  </a:lnTo>
                  <a:lnTo>
                    <a:pt x="362430" y="143496"/>
                  </a:lnTo>
                  <a:cubicBezTo>
                    <a:pt x="372908" y="143496"/>
                    <a:pt x="381480" y="134923"/>
                    <a:pt x="381480" y="124446"/>
                  </a:cubicBezTo>
                  <a:lnTo>
                    <a:pt x="381480" y="124446"/>
                  </a:lnTo>
                  <a:lnTo>
                    <a:pt x="381480" y="38721"/>
                  </a:lnTo>
                  <a:cubicBezTo>
                    <a:pt x="381480" y="28244"/>
                    <a:pt x="372908" y="19671"/>
                    <a:pt x="362430" y="19671"/>
                  </a:cubicBezTo>
                  <a:lnTo>
                    <a:pt x="362430" y="19671"/>
                  </a:lnTo>
                  <a:close/>
                  <a:moveTo>
                    <a:pt x="157643" y="86346"/>
                  </a:moveTo>
                  <a:cubicBezTo>
                    <a:pt x="165262" y="86346"/>
                    <a:pt x="171930" y="93014"/>
                    <a:pt x="171930" y="100634"/>
                  </a:cubicBezTo>
                  <a:cubicBezTo>
                    <a:pt x="171930" y="108253"/>
                    <a:pt x="165262" y="114921"/>
                    <a:pt x="157643" y="114921"/>
                  </a:cubicBezTo>
                  <a:cubicBezTo>
                    <a:pt x="150023" y="114921"/>
                    <a:pt x="143355" y="108253"/>
                    <a:pt x="143355" y="100634"/>
                  </a:cubicBezTo>
                  <a:cubicBezTo>
                    <a:pt x="143355" y="93014"/>
                    <a:pt x="150023" y="86346"/>
                    <a:pt x="157643" y="86346"/>
                  </a:cubicBezTo>
                  <a:close/>
                </a:path>
              </a:pathLst>
            </a:custGeom>
            <a:solidFill>
              <a:srgbClr val="7F7F7F"/>
            </a:solidFill>
            <a:ln>
              <a:solidFill>
                <a:srgbClr val="7F7F7F"/>
              </a:solidFill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  <p:sp>
          <p:nvSpPr>
            <p:cNvPr id="14" name="淘宝-想搞设计PPT(倒卖必究)-14"/>
            <p:cNvSpPr txBox="1"/>
            <p:nvPr/>
          </p:nvSpPr>
          <p:spPr>
            <a:xfrm>
              <a:off x="9640284" y="2680313"/>
              <a:ext cx="162941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T</a:t>
              </a:r>
              <a:r>
                <a:rPr lang="en-US" altLang="zh-CN" sz="1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 </a:t>
              </a:r>
              <a:r>
                <a:rPr lang="en-US" altLang="zh-C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ext </a:t>
              </a:r>
              <a:r>
                <a:rPr lang="en-US" altLang="zh-CN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Regular" panose="020B0500000000000000" pitchFamily="34" charset="-122"/>
                  <a:sym typeface="思源黑体 CN Light" panose="020B0300000000000000" pitchFamily="34" charset="-122"/>
                </a:rPr>
                <a:t>here</a:t>
              </a:r>
              <a:endPara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Regular" panose="020B0500000000000000" pitchFamily="34" charset="-122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0" y="31094"/>
            <a:ext cx="12192000" cy="792000"/>
            <a:chOff x="0" y="0"/>
            <a:chExt cx="12192000" cy="792000"/>
          </a:xfrm>
        </p:grpSpPr>
        <p:sp>
          <p:nvSpPr>
            <p:cNvPr id="45" name="淘宝-想搞设计PPT(倒卖必究)-45"/>
            <p:cNvSpPr/>
            <p:nvPr/>
          </p:nvSpPr>
          <p:spPr>
            <a:xfrm>
              <a:off x="0" y="0"/>
              <a:ext cx="12192000" cy="792000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</a:ln>
            <a:effectLst>
              <a:outerShdw blurRad="355600" dist="190500" dir="5400000" algn="t" rotWithShape="0">
                <a:prstClr val="black">
                  <a:alpha val="11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cxnSp>
          <p:nvCxnSpPr>
            <p:cNvPr id="46" name="淘宝-想搞设计PPT(倒卖必究)-46"/>
            <p:cNvCxnSpPr/>
            <p:nvPr/>
          </p:nvCxnSpPr>
          <p:spPr>
            <a:xfrm>
              <a:off x="4594682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淘宝-想搞设计PPT(倒卖必究)-47"/>
            <p:cNvSpPr txBox="1"/>
            <p:nvPr/>
          </p:nvSpPr>
          <p:spPr>
            <a:xfrm>
              <a:off x="3147141" y="211334"/>
              <a:ext cx="1159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rgbClr val="15548D"/>
                  </a:solidFill>
                </a:rPr>
                <a:t>绪论背景</a:t>
              </a:r>
            </a:p>
          </p:txBody>
        </p:sp>
        <p:sp>
          <p:nvSpPr>
            <p:cNvPr id="48" name="淘宝-想搞设计PPT(倒卖必究)-48"/>
            <p:cNvSpPr txBox="1"/>
            <p:nvPr/>
          </p:nvSpPr>
          <p:spPr>
            <a:xfrm>
              <a:off x="4882932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研究思路</a:t>
              </a:r>
            </a:p>
          </p:txBody>
        </p:sp>
        <p:cxnSp>
          <p:nvCxnSpPr>
            <p:cNvPr id="49" name="淘宝-想搞设计PPT(倒卖必究)-49"/>
            <p:cNvCxnSpPr/>
            <p:nvPr/>
          </p:nvCxnSpPr>
          <p:spPr>
            <a:xfrm>
              <a:off x="2858891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淘宝-想搞设计PPT(倒卖必究)-50"/>
            <p:cNvSpPr txBox="1"/>
            <p:nvPr/>
          </p:nvSpPr>
          <p:spPr>
            <a:xfrm>
              <a:off x="6375067" y="211334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关键技术难点</a:t>
              </a:r>
            </a:p>
          </p:txBody>
        </p:sp>
        <p:cxnSp>
          <p:nvCxnSpPr>
            <p:cNvPr id="51" name="淘宝-想搞设计PPT(倒卖必究)-51"/>
            <p:cNvCxnSpPr/>
            <p:nvPr/>
          </p:nvCxnSpPr>
          <p:spPr>
            <a:xfrm>
              <a:off x="6330474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淘宝-想搞设计PPT(倒卖必究)-52"/>
            <p:cNvSpPr txBox="1"/>
            <p:nvPr/>
          </p:nvSpPr>
          <p:spPr>
            <a:xfrm>
              <a:off x="835451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b="1" spc="100">
                  <a:solidFill>
                    <a:schemeClr val="bg1">
                      <a:lumMod val="50000"/>
                    </a:schemeClr>
                  </a:solidFill>
                </a:defRPr>
              </a:lvl1pPr>
            </a:lstStyle>
            <a:p>
              <a:r>
                <a:rPr lang="zh-CN" altLang="en-US" b="0" dirty="0">
                  <a:solidFill/>
                </a:rPr>
                <a:t>研究成果</a:t>
              </a:r>
            </a:p>
          </p:txBody>
        </p:sp>
        <p:cxnSp>
          <p:nvCxnSpPr>
            <p:cNvPr id="53" name="淘宝-想搞设计PPT(倒卖必究)-53"/>
            <p:cNvCxnSpPr/>
            <p:nvPr/>
          </p:nvCxnSpPr>
          <p:spPr>
            <a:xfrm>
              <a:off x="8066265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淘宝-想搞设计PPT(倒卖必究)-54"/>
            <p:cNvSpPr txBox="1"/>
            <p:nvPr/>
          </p:nvSpPr>
          <p:spPr>
            <a:xfrm>
              <a:off x="10090304" y="21133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100" dirty="0">
                  <a:solidFill>
                    <a:schemeClr val="bg1">
                      <a:lumMod val="50000"/>
                    </a:schemeClr>
                  </a:solidFill>
                </a:rPr>
                <a:t>论文总结</a:t>
              </a:r>
            </a:p>
          </p:txBody>
        </p:sp>
        <p:pic>
          <p:nvPicPr>
            <p:cNvPr id="57" name="Picture 56" descr="华中科技大学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020" y="158235"/>
              <a:ext cx="2011854" cy="441888"/>
            </a:xfrm>
            <a:prstGeom prst="rect">
              <a:avLst/>
            </a:prstGeom>
          </p:spPr>
        </p:pic>
        <p:cxnSp>
          <p:nvCxnSpPr>
            <p:cNvPr id="56" name="淘宝-想搞设计PPT(倒卖必究)-56"/>
            <p:cNvCxnSpPr/>
            <p:nvPr/>
          </p:nvCxnSpPr>
          <p:spPr>
            <a:xfrm>
              <a:off x="9790290" y="252000"/>
              <a:ext cx="0" cy="288000"/>
            </a:xfrm>
            <a:prstGeom prst="line">
              <a:avLst/>
            </a:prstGeom>
            <a:ln>
              <a:solidFill>
                <a:srgbClr val="BFBF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p:transition spd="med" advClick="0" advTm="2000">
    <p:pull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LAYERS_CUSTOMIZATION" val="UEsDBBQAAgAIADyAJkupAcR2+wIAALAIAAAUAAAAdW5pdmVyc2FsL3BsYXllci54bWytVU1v2zAMPadA/4Ohe6WkH2sb2C26AsUO61Ag67ZboNqKrcW2PEmum/76UZK/53QrsEMCm+J7pMhH2r9+yVLvmUnFRR6gBZ4jj+WhiHgeB+jx693RBbq+Ojzwi5TumPR4FKAy5wZAU+RFTIWSFxrAD1QnAeoZMDAjr5BcSK53wH0G3G2k41N0eDADl1wFKNG6WBJSVRXmChB5rERaGhKFQ5GRQjLFcs0kcWkgr8Eu9d/R8MtETvSuYKqHLPT7A9ckLceL4gOS6gQLGZPj+XxBftx/XoUJy+gRz5WmeciQB5Wc2VI+0XB7L6IyZcrYZr5LcsW0NklY28zXS764yD0lwwA5h3XGlKIxUzjNY0QclkyA/U1KVVLzqAGt4VVbXvNav7V5XzdutnOkcy7Kp5SrBI76kM46CfTJMKqf2etaBT02CrozTMiT7FfJJYvs67dWjPMFcgFbxdk8sapCOICnOxpqIXe3AAMV1R3EbdOwaxq2oJYDt9FXHQVqbrthVJeSNaWa+c88YuILlZIaWVxpWTKfjIw1lgzBPnFXrpvUNcRPdJae/UNvjN+oNT/VW52xgP/RmE9A1NaE5xF7uePgo1kGNdUMim1sWBcpNjG7nFT5lPV0PTC5HOumwEU8TWXMYAwjqinp7GQflEmqwCUs5QjbO9gLTnicpPDTkwzj0700GZXbSYbewV5wKsLtBLQ1t2Uk4zqOxNQqyCcT68QPS6VFxl+tPAd7Ri+tDt8auebopuDtwfn8j1EcxGgGc4MmVpd56u2r5vDBzKlWnc+6cJaBWmEemC4L59XMQlmMfCK2oWWqb/s5NfuwBx3lPDUd01zfQe+iWvFX5lU8Ml+6xYmpScKMZgL04eKkxwD9hO0yCG9N+yJuRN7UAWNi39y/rWiz5evWua7v67APNXzmrHIYN1MfQR2xFGUejXqIi+4jolLYaTeSUS9lG7jR4hhEKooAncJDfefLs8vuyueLywZr83pwgV0u71jpdcKdgkit6/Yifr0b4PE3UEsDBBQAAgAIAKCKfVCLhOzRzQQAAF8SAAAdAAAAdW5pdmVyc2FsL2NvbW1vbl9tZXNzYWdlcy5sbmetWOtu2zYU/l+g70AIKLABXdoOaDAMiQNaYhwhMuVKdC4bBoGRGJuIJLq6OM1+7Wn2YHuSHVKyY/cCSUmAODApn+8cnst3DnV08iVL0VoUpVT5sfXh4L2FRB6rROaLY2vOTn/5zUJlxfOEpyoXx1auLHQyev3qKOX5ouYLAd9fv0LoKBNlCctypFePaySTY2s2jmx/OsP0OvL8iR+N3Yk1slW24vkD8tRC/fTr4eGXDx8Pfz5618r1gQmn2PP2gZBB+vi+BxBlge9FgEa8iJIrZo30/2Fy/px5LiXWqP0yTHoWkAtrpP93ys2DgFAWhZ7rkMgNI+oz4wuPMOJYo2tVoyVfC1QptJbiHlVLAXGsZCFQmcrEPIgVbOS16FLm+FPs0iggIQtcm7k+tUahKoqHtwaW19VSFaCuRIks+U0qEqMTMsY8XxWiBNW8goxC8FctJfxSZVzmB92qL6nnYyfCs1k0JWGIJ+Bctj0UIO3B38tqCc8Sod6Civs8VTxBt4UAQD9EfLVKZdz8UoarQls4S/lDpxUBvnTpJGK+74URoc5mxxqRPEFOwfVhB6IEOCQBABS8FMUTZCOT60Yc4TQdhnDmTs48+DBtwplcLFP4VEPtmBHIhJnIu6QgU0kAOR6Gl37gaKeBKsTRipflvSqSvSzdjWcXsEttHwrBZjvgTGNsgCE/JLBXUYi46gLz8JzaZ9GYUfg6JuBcj9d5vOwpBxXy3STdTckaYrWbeJ3536JFY/8KShwYyR8i4Z8DEZ0PkbgmIZAHCbtkKL5wJ1hTgSafDTNsmCfmutDTB8TjGOR0SNdS1SXsaJcAPxgOKg+GqQnJpzmkkou9HxBcgwoRN6uFXAuwo0hE0akIONcmjs7sT3P3j+gUux5xIkh1IKCImWagNWb8AeWqQjxZ8zwW6EbEXMf0AZ4lMjHPdO4Z/Z9r+TfiVcu3b1qqpg65ejPUnj12/45ZdQk2VZXIVlWXau2w1vynWKHr7Icm9Dn60/SHNqE4cP2XiUwpszpt2sCz47O1bGiMOo14pqf6R+ulLQkbvh+7QFhjqfpLEJgzdE+D0SDtL+XSU1A0a9oG9BU3vx2gk/otAFXoqRgX4Ko9Ey403feXvyTj0GXQMy7FTSmrzoHMVGMToO+HNoYJOBWVeCzGG3GrYPZLBV83cxl0RhPpzoDujH17rYK5zAOTKQAu2pGqRKnMwP6kB+Z8SjYeaAh+7ySXqk4TU7ypvDMkD76tM/HtQHlbqMzsprzcJG/TZE6eY0VzuKBROhswkmzrr3d8dsrv6VEKCQ5gCLExtfXkYutaTXsKQQloV3gs3Aw+UAsZr+IlNNNbVedJT6DmFuOQUwxg7ZlDwYt4+d8///bE+MqSZhe1u78PAtEjGbAg2YL9SVUlyr+6QBge78uZRR+p9ta3ket5CWQuZOGL3K5401oylcHWQbdeSPI2aJgxbJ9NoQ5Ck/aqLmB0G4IwxcE5cJm5GVijKS/ugAiZUukgFONqnYDVMO2PF++6SmUuhsg+r5XoAzN3FmHHMW8hoPjgknnX9MwEbjlx+zoiVYveYPYZpsCzX+GJRFZDAQNCtm8Z9E3a3Fo9uBZDAvWoStPaNiwGRNGsH2li/W2n265K8yro6N3Om6H/AVBLAwQUAAIACACgin1QMiTEljADAACWDAAAJwAAAHVuaXZlcnNhbC9mbGFzaF9wdWJsaXNoaW5nX3NldHRpbmdzLnhtbNVX3W7aMBS+5ymsTL0saTu6diihqgpo1VpAhW3tVWXiA7Hq2FnsQOnVnmYPtifZcQwU1K5Lf5A2IUR8fr7zf2KCo9tEkAlkmisZervVHY+AjBTjchx6Xwbt7UOPaEMlo0JJCD2pPHLUqARpPhRcx30wBkU1QRip66kJvdiYtO770+m0ynWaWa4SuUF8XY1U4qcZaJAGMj8VdIY/ZpaC9uYIJQDwmyg5V2tUKoQEDulcsVwA4Qw9l9wGRUVbUB17vhMb0uhmnKlcshMlVEay8TD03h0e289CxkE1eQLS5kQ3kGjJpk4Z49YLKvr8DkgMfByjuwc1j0w5M3Ho7dUsCkr7D1EKbBc6tSgnCnMgzRw+AUMZNdQdnT0Dt0YvCI7EZpImPBogh9j4Q685uP501WtdnJ12Pl8Put2zwWnPOVHo+Os4gb9uKECHVJ5FsLQTUGNoFKPfqDOiQkPgr5IWYiMl15yzZzJUAnNfaGEbJUNgHZrASjX6N1y2UXLXIyMMRMxCr5uCJH0qsQO4oYJHSwCdD7Xhpqh8ey59nHEqCOJhiwI573v3LrgMRTHNNKy6tuBom/eo8U3lgpGZyongN0CMIpiDPMGnGMhqgcgoU0lBxRYyRAuOFiccpsCOirzOAf9k6ApNJDlqYr+mAoyz8D3nd2QII5UhLtAJdjfSuXb41WcBp1Tre1C68HGrf3babF2fdpqtyy0bIGUTKqNngmPRIUnNRvDpjEhlFnqYjojmGoqiMM4KXpnYqi8vg+ZJLlyZ37oYK9AbLMlmrDynMH/1oLTZmE6KQbTDVUDjCHIsicNERoQrg8scygJGVBIlxYzQCFebtmM94SrXSHED7KD1yz10+oTL4jTG9YYWMwZZKcid3b33tf0PB4cf61X/14+f208qzZd+T1Brzm39kyfX/nL1P9yGgW839eOL22T5v7u3exetr2Vy22ldDkqVtdUvBdctI9X9XEbqwr1oeisvmVIu4GIau0HD1SR4wg2wt2yzF7TKq9/xrtc20yobjPu1I/LfhO1Oy2vj2j0x8B+9yFpOwiVPMBl2PS5vv4392g7ePB9lVSqItv5folH5DVBLAwQUAAIACACgin1QiwcNYdQCAAB8CgAAIQAAAHVuaXZlcnNhbC9mbGFzaF9za2luX3NldHRpbmdzLnhtbJVWbW/iMAz+fr8Ccd/X3Ss7qUNijJOQuA1taN/T1rQRaVIlLjv+/SVpuiZAoVcLqbGfx3Ec2yVWO8qnn0ajOK2lBI4bKCtGEEY0ux+vXxavi6fNbLN8fhpHDUwwIV8BkfJcGU2rs4SkRhT8JhUcta8bLmRJ2Hj6+bd94sgir7HEHuRQzpak0G0zsc8Qitvjx8RIHyEVZUX4YSVycZOQdJdLUfPsamjFoQLJKN9p5O2vyXzRuwGjCpcIZRDT4s7IMEolQSkwIf1cGLnKYiQB1u50a5+BnG6ry6c/ou2pomhpsy9G+mgVySFM8t3MSD+ea+/hrUyMXCYg/EUN/fbVSC+UkQPI0PnjdyO9DFHV1f/USCVFbhIaci5f4geHCZLp9jNR3Rq5SjAHMhtdvQWXHnvWRw/kXv2+j027SsHWJq9HA8FcesJgirKGOGpXjU0V4v25Rt0fMN0SpjTAV3WgtQ56TWrVugl1He4F3inPfF9O00HeBKtLmDcBe+5CfYefzx/srPCdfui8CCXsndILsVN2yCed1xOkp+yQr4xm8MzZ4TSCY1NDai/5gbjrvJx/bQVO9DJz1nbVWs1OK9O6ygvVKVpMKTKYKhPOhpZg7i2OrK4JKTqJKeZkT3OCVPA/Bpcc7GFUHB0ZXK2dr6wYKTI4V3A2Rj2m/XTZdViPzhoWZPNZ6A7XrEeop/j9mCCStCj1Z0mNR46n20QnpvkenjLMnNRwkEu+FR7H7t1HKoncgdwIwYZuwwWCGupeNM3VB48jLwdxdD7LsXNyLv28LhOQC31rFFSb5VDZAAuaF0z/8I3CO2RHjB5rQ8VC++OEftSlp3BFAESmRVu1zaKxlDVDymAPbfN7CnvkvrPFSldpX8HNcAVb9EvOaQbVpJsVXa2EM8TTn8G/6bACx0eWAWWPJFH2ZEHnt2O4iyUYzO04M8XnTzK7drUUONb20wxqpfnX+Q9QSwMEFAACAAgAoIp9UO7zNQodAwAAJwwAACYAAAB1bml2ZXJzYWwvaHRtbF9wdWJsaXNoaW5nX3NldHRpbmdzLnhtbN1WzU4bMRC+5yksVxzJAqWFRrtBiASBCklE0hZOyLt2shZee7u2E8KpT9MH65N0vE5CIlK6IKJKVRQlHs98882Pxw6P7jOBxqzQXMkI79Z3MGIyUZTLUYS/DE63DzHShkhKhJIswlJhdNSshbmNBddpnxkDqhoBjNSN3EQ4NSZvBMFkMqlznRduVwlrAF/XE5UFecE0k4YVQS7IFH7MNGcazxAqAMA3U3Jm1qzVEAo90qWiVjDEKTCX3AVFxJnJBA68VkySu1GhrKQnSqgCFaM4wu8Oj91nruORWjxj0qVEN0HoxKZBKOWOBBF9/sBQyvgoBbYH+xhNODVphPf2HQpoB09RSmwfOXEoJwpSIM0MPmOGUGKIX3p/ht0bPRd4EZ1KkvFkADvIhR/h1uD27KbXvro473y+HXS7F4PznidR2gSrOGGw6igEQsoWCVv4CYkxJEmBN9gMidAsDJZFc7Whkivk3BrFSkDqSyvooixmtEMyINk7lRgNgbmYRribM4n6RELFuSGCJwsLbWNtuCkrfTrTPi44EQiqCS3J0GUfP/r0KUlSUmi2zGW+o12ik+Y3ZQVFU2WR4HcMGYUgaJvBv5Sh5YqgYaGyUiqINkgLDh7HnE0YPSoTOQP8k6MbcJFZsIT+zAUz3sN3yx9QzIaqAFxGxtDNIOfa49dfBJwTrR9ByZzjVv/ivNW+Pe+02tdbLkBCx0QmLwSHKrMsNxvBJ1MklZnbQToSYjUri0I5LfeqxFZ/fRk0z6zwZX7rYixBb7Akm/HyksL8lUFltykZlwfRHa4SGo4gh5J4TNhIYJpwaVlVwIRIpKSYIpLALNPuWI+5shok/gB7aP16ht4ecVmuRnC5gMeCsqIS5M7u3vv9Dx8PDj816sGvHz+3nzWaTfmeIM6dH/Mnz875xax/Og3DwI3m9ZPaFPbJoI7/3aTuXbW/Vslmp309qFTIdr8SXLeKVvdzFa0rf7X0lq6VShRgFI380YJhJHjGDaNv2VivaI611zh/tjt8P22mOTYY6dpj8J9E6leL59/Key8M1j5IayBffdw3a78BUEsDBBQAAgAIAKCKfVBocVKRmgEAAB8GAAAfAAAAdW5pdmVyc2FsL2h0bWxfc2tpbl9zZXR0aW5ncy5qc42UTW/CMAyG7/wKlF0nxD5hu6HBpEkcJo3btEMoplSkSZWkHR3iv68OX03qjsUX8vLkdewq3na61WIR6z53t+6327/7e6cBalbncO3rokVPUWdGJAuYJSmIRAILkOJ49CTvzgRlzKQznZcfaGtqfkzhP0suTB3PCAtNaIY6XBDgN6FtqMM/J7FTq2tfU63R89xaJXuRkhak7UmlU+4YdvXqVr3EAFYF6AvokkfgmQ7caiPPjg8DjDoXqTTjspyqWPXmPFrHWuVy0ZZ/VWagq0++3gP9p8HLxLMTibFvFtIw8WSI0U5mGoyBQ97HCQYJCz4HUfPtu/UH6hk3CwroIjGJPdKjG4w6nfEYGl0ajjB8TFZejW4OMJqchY3dE3e3GB4heAm6YTW+x/BAleXZPz5gplWMHWmgzZ6fUKH4IpHxIXUfg+Twsmjb1r1zoe76Y+Y9IRU8oRX1/NK22RGChgCtN5aOeU2Qd0rZCUqURA5FaNS0Kug5YsM5gvvPLuPW8miVVuOhGo5VG7heg54pJarbf126Z5irs/sFUEsDBBQAAgAIAKGKfVCZog+VxQwAAJMdAAAXAAAAdW5pdmVyc2FsL3VuaXZlcnNhbC5wbmftmWlYU2cWx69axapIsVIoW+rQUdsiVCyLCGSsC9oOi+ISdiGDjGLYAwQSsIOyKUQroiKLK6BAIlsCNxAQhLQNkCJLgHCJGEMkIQkxQkhCkrlxeZ555sN8mM98uMv7e+57z/+c897znue5ub7enobrzNcBAGB4+ND+owCwigkfn61dA5PP1ir2wZcVCUc9fwRI/ZYz8OCTyL1eewGgjrh+KWw1PP409pB/AgBsStQfKyZPI1IAwGr74f17j6WEiCGoukauY8g0zspVSyu8r2fGeDeyvi7w3bxl6m/b/3o22+YvV6+VbjZY+/DQT7+2+UwU1pe2sPEZUr5ijMtKxZFb/J1rHOXNwoGaFslpUtTphTJBELsGG73TEKl5O/hSRG4PCQITz7Aiywl6uYFnGmOwsfNzbkH5/Jh2DSXYDIZJe7Eys4Vw5R/XvxNfhsdPfn5MVIQr2aEZmEh4eD74WCme1N8n2boSADrsHnt7KLpNQxs/XwEAp0yPbysXbQX0/HOmPhzPHPQBqNsAn/fargKAv322jJfxMl7Gy3gZL+NlvIyX8TJexst4GS/jZfy/8NQEC6lrhW8Aref/8T6XY7a6RR7x0iVTe7uyVOGj7n1G7o3N8v49PqVgKFYnTB/RiCnwg6OYBE5icFzxMMGOTFcJD/b5yUcc0MpoKHIvpLg225aPVtKk9MCJNGmbuNS9Vqgd0UgoBvA8rxv2oR5NBjqn431+nEGMoGZ6d5Q79Sf3LNE5dYVTAd80JOVuW2ZlMCSNTjuf0bP0SBy3VPlq1hh4sV14apxy4c3cbAOLwnGtxoERLDDVlqgGZnrq8CeQF6vUEMYo9o236nJhALXBEziPHTYQE90XUGr6yxoRJXlkR8MO4U73/sztFoz45Mr+vOi0gpfPH/58iRNNw8hmKsspg3uSuQTFZLy82XkyBR3jLmCVc+UTCSzx7X5ZqrRNQZJIwRIE8WQIji/kzc11GdnTdVo1gUnaxQVFh6CE+0WEN79vI5Ni0qOHWpt6b57gONrTJHisBRYpSmfxiIPIuIN575XdOgOpczF/YqQ1gadvD6E5GEVYDn/f4xfNU1kWX7CDk6Ffrv767eOoW5ahK449DRo4KgKni6Oc1sU6+RH9xdJxdpP0u6+j8Af4KW4/X0w0vcKcDky2mrkjOLgjUGQmqsYJnc4GQNJ1M+ahHD/qbSa5mDxyXESeH3GTxzNmyl1susdsgA5XIa0WSsvFDGDk71SkdfJU2nqUx4O8AjAoab/98AANW2AeU+8NGw3snnKTjEeR21ITsen46fO1VZY7W87RIwaLdr9uOcLsR5QMuTnGQFyQK29tCubh/K8Gs+4elw9HwFlO+rVuos3a58dkDgDsK71Hw3D9vKEkFhhB8SotgDDqimdvjDGbKDZ/gGcaXN84G2xiVF7qlJklESOs+GRmqtvBf9jfjhlrjNiYGv2qXq6pYeLGWzEmQyad1dOBThIXLJlx7U/ICeh4Uts+cXYEo4CdsRgu7xFSMj4PV+aALsKhq/Q4UOqAffU9ER+PB7eX8HYhmHaJN/qoEtfTzDKL7Hx+GKQE4xiP0tzLLkgoK4A/1NJ2Lj1j1Ami6HUOMxAZE5JMrCaqrqQLHCy4xym7L3xZtatclXrF1fxmWJdMeC+2gIW31eWiQhYmRvmodHmfM0fG1Hq9jrYAXjzQOTDOPMfoYGWBVvP2FTl8G+HL7fmhqiEvC+HrcAISWzrYuLs177lbfHt/clHku3R2PRb0hLU3uNXs4Z7J46s8xdVkuutcU8afi8/13h7R/n2IR0TSU1QzlYrEp8HSvp63JU6XZxoC2Iu7BQhRDbOE8hNV0xB963iPRxUTtzSaFYcUYIqHG5WCMTOklFFIpeXex2f42yIGXOvcVlbePnFwOzs1a/cVlxATIlp34ocCG7IjqROLP7Uz/VKiJuhIIHHwsbLIS1STGj30dreEIX+QTpLZ9Iq0fdw0kjqAd6LPuaQIRcrYkAFL0mXwdRruRWX9ICz2CUdIq4bUWdh8I5lg6j7RA3Rt689iTt2OoY+ZgpCvNO0s3dxhDVI929Amg+vXEl0mer3wFA7XdRyil3Oc49vlYhMbxLpbMexRPfXwRggI4jVB+8TZmUW1d6MzbBPMsjX6lXsvtb5mHWddhbFdaV5To+0dl+JU22+/ikKy+ZYFJvcgtC9PYNNo0Ec9GxAwP7HdBEQTbEZ/hqQBuptOSCORau2rCLlh0yQOYtSmuW9kZpXE0GcTqYbALElfUwmsJ7nGeeR2rSpkc0hLfIRUlUM3Zppkzstvtv8ruQa9weTCPquLtdiRuf490qBSag/b1+CznmavRHUYXHr+sGTKk/I7+lDWsj1DjeOk8YqjSKLIcSh7NZbQi/TYX6XxYxPj/4GrEvxIRRYZMztyRSHErvqwv0vt9kCYVQBN5JKunl/bbUywKfD8anre1TyoC/9D4gae6vvO5pX4yxaegYLzk/upiNOQQ/UQ5VhHQbOV+p5d1G+oMirBiVLrgTLzLGbUN0wIGHfL1kNa1EHbVdtI79zc2Ub74KZE01nhMHHw1fARFugR3tLDduOpLGnoKqwhetyFD/Z/UiNCa7Ldi8fF2f7U3m/RiMs2Uyb9jto7KFKVNefWAHLkeBfKx1xuGWl7A06LTdEvn7PbrLMjum5OBieBnDVA0klFephfwkRfVw7HmCH3NXapuBFtNtgzMGLMNSmWX532wr6P1qjBvNzlAChR7K1zM2qabSUZTzhexniH787CVlodoLp3/P7f4bmbbX2Wu+tc+IXAA+GaIM90QWirY3hLRf79Zzx1b5fZdFyXiwmtCFEZi1jYPPv8owNDLOwzWlaeKi5jV1GUFqcMw/vgTvDi6XFpjC+Z80GvFxgO4bhc+/aleFnvLtYs4dsfquMcawPXLNIk8y62FvH0DwucNpmuFi+4d209cZGTwwdr5qrvd5r8Al3l41rGcmbjcIWh/xx+bzPB9kae0rxnEYvG2Z70LGQYTytNswy3GX+01nJkS5CPJDCmDSv7zYZoW5byMpdgjZ972t3nzG11Jv4zaxhkoyOXIndl4cabPT54L35UWXaW61wTdQ1FEjHTn57Mt5j+ypo5FPunIoU9LM78kC0Rb63MzKEoary1Vt6IU/d8A+FcF5rbeHn81I2J6nCTOsv0xansbjGVSzd9Nv/A/beL600Xph/hom5FB3eEgmzeXiGiW0aMcdbckT2kYYBTVA3cLIgf0UUBJtFfMiMst1gbjxq20GVawR2pjFTNMXhffm4y8qUB7Ct1Jfu8LMLcMg59X/7cHZGL7EeRGPSyVRAddcA22zUeD+97Tb9M/Ic5h3ni+OJmhx1q57uwtfO8xTRm5IF3NQ2zIGMgqOowK12Arc4CFN8iwDUnrfJk8pHW3nznyeYUcRP7i3L8m08je5n27a3JoLtBtc8SyGZuhV97WF+U7wS1ptQRdE8wIKYcyzxXrW88IAPRJuY1VXfwvBX/8pRr7QsomQv5IQVvDaxTTsXBvUHTzp4Z9uq/qLHkG16JH/eduVE0sUm6hXKYCumVHWvXqJ5UhhqF4+KZO6izpabI7FhC5Fe8xz198iHTHp28XLeE8ejPsts4Rk5rO3fv456TJaWrJYe4oR7rQXEZrOg+84Y9ldP+aZ3b7gztEn2tXXDQ9RKpSkSOEfDeil5e0ei90ebqCoVO+k/r5nAyiqbYxLnHmYazTcHpNAoOhluIKsvhQ0PdW95JHlIcANmv4lyFyUeB85DMp9VZSU3k7BEVjW1lKMtieSiP6sodNQlDj/YY0uj3S+KucwOTzBfGRj5ML3n7jU+TBMzXq3X11KiZlUcIPlTOiH/f4A6a4Ua1otCoPs62fNgnbER54a72k2OK9fTJVFFtddhxOIaq1aHz2x5MA7zZ1+/FVwjTbLbJyo/Wyl3o11YCs0WYJe0b176GWs9hn5cvfoe7ui/Kj4kkzUYei6fsNzhknWyZqbj9hT19MdwivCQaAS9VbucVjaSZV7AwvxKIHRk2kHA29YqcWE7ph3w5CZsMfOB+Mv6oZ453Z4VnqaRFUNadaeQxejCucro2AsSuAIBKjv/Z25nnxt04T/q6Kjj03H3db5zUcIgVdBoeDiA1zi2oOTYspqyYWjQzshoAOsa+LrIwaZ/X8F01jXa7ChGEtwNtg35Rxb5r4N7WAy4VVG56mgxuDaWaw4/886vPQPoOu4QQ/iV86WwJTVc+LNU357QqV+VETLtmxPuTD78LJfAec27bx/+F1MX2pwMR8IOLoqp4w7S6oC5pu26yf61+6h0wZcNJdEsWUruIlonI7ZT1sCsdTo83kqy13CeoJdNudF9joIqUrzd0+ID3ftKPp/71b1BLAwQUAAIACAChin1Q/kCR20sAAABqAAAAGwAAAHVuaXZlcnNhbC91bml2ZXJzYWwucG5nLnhtbLOxr8jNUShLLSrOzM+zVTLUM1Cyt+PlsikoSi3LTC1XqACKAQUhQEmhEsg1QnDLM1NKMmyVLE3MEWIZqZnpGSW2SuaGBnBBfaCRAFBLAQIAABQAAgAIADyAJkupAcR2+wIAALAIAAAUAAAAAAAAAAEAAAAAAAAAAAB1bml2ZXJzYWwvcGxheWVyLnhtbFBLAQIAABQAAgAIAKCKfVCLhOzRzQQAAF8SAAAdAAAAAAAAAAEAAAAAAC0DAAB1bml2ZXJzYWwvY29tbW9uX21lc3NhZ2VzLmxuZ1BLAQIAABQAAgAIAKCKfVAyJMSWMAMAAJYMAAAnAAAAAAAAAAEAAAAAADUIAAB1bml2ZXJzYWwvZmxhc2hfcHVibGlzaGluZ19zZXR0aW5ncy54bWxQSwECAAAUAAIACACgin1QiwcNYdQCAAB8CgAAIQAAAAAAAAABAAAAAACqCwAAdW5pdmVyc2FsL2ZsYXNoX3NraW5fc2V0dGluZ3MueG1sUEsBAgAAFAACAAgAoIp9UO7zNQodAwAAJwwAACYAAAAAAAAAAQAAAAAAvQ4AAHVuaXZlcnNhbC9odG1sX3B1Ymxpc2hpbmdfc2V0dGluZ3MueG1sUEsBAgAAFAACAAgAoIp9UGhxUpGaAQAAHwYAAB8AAAAAAAAAAQAAAAAAHhIAAHVuaXZlcnNhbC9odG1sX3NraW5fc2V0dGluZ3MuanNQSwECAAAUAAIACAChin1QmaIPlcUMAACTHQAAFwAAAAAAAAAAAAAAAAD1EwAAdW5pdmVyc2FsL3VuaXZlcnNhbC5wbmdQSwECAAAUAAIACAChin1Q/kCR20sAAABqAAAAGwAAAAAAAAABAAAAAADvIAAAdW5pdmVyc2FsL3VuaXZlcnNhbC5wbmcueG1sUEsFBgAAAAAIAAgAYAIAAHMhAAAAAA=="/>
  <p:tag name="ISPRING_SCORM_RATE_SLIDES" val="0"/>
  <p:tag name="ISPRING_SCORM_PASSING_SCORE" val="0.000000"/>
  <p:tag name="ISPRING_ULTRA_SCORM_COURSE_ID" val="CF3332A1-C1B1-436B-B966-854EC03DDF11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1"/>
  <p:tag name="ISPRINGONLINEFOLDERPATH" val="Content List"/>
  <p:tag name="ISPRINGCLOUDFOLDERID" val="1"/>
  <p:tag name="ISPRINGCLOUDFOLDERPATH" val="Repository"/>
  <p:tag name="ISPRING_OUTPUT_FOLDER" val="E:\PPT\千图\3月\毕业答辩"/>
  <p:tag name="ISPRING_PRESENTATION_TITLE" val="1"/>
  <p:tag name="ISPRING_FIRST_PUBLISH" val="1"/>
  <p:tag name="ISPRING_SCORM_RATE_QUIZZES" val="0"/>
  <p:tag name="KSO_WPP_MARK_KEY" val="21fb77b2-ace6-4253-abd8-099860835f87"/>
  <p:tag name="COMMONDATA" val="eyJoZGlkIjoiYjNkNDYxMmIwNmM5NTY2OTdkODYxNGM2OGY2YmI2OG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64261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64266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1856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984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155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6579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69330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63133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63131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92732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32005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465131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31861;"/>
</p:tagLst>
</file>

<file path=ppt/theme/theme1.xml><?xml version="1.0" encoding="utf-8"?>
<a:theme xmlns:a="http://schemas.openxmlformats.org/drawingml/2006/main" name="Office 主题​​">
  <a:themeElements>
    <a:clrScheme name="自定义 24">
      <a:dk1>
        <a:sysClr val="windowText" lastClr="000000"/>
      </a:dk1>
      <a:lt1>
        <a:sysClr val="window" lastClr="FFFFFF"/>
      </a:lt1>
      <a:dk2>
        <a:srgbClr val="3D5AF1"/>
      </a:dk2>
      <a:lt2>
        <a:srgbClr val="A5A5A5"/>
      </a:lt2>
      <a:accent1>
        <a:srgbClr val="3D5AF1"/>
      </a:accent1>
      <a:accent2>
        <a:srgbClr val="BFBFBF"/>
      </a:accent2>
      <a:accent3>
        <a:srgbClr val="3D5AF1"/>
      </a:accent3>
      <a:accent4>
        <a:srgbClr val="3D5AF1"/>
      </a:accent4>
      <a:accent5>
        <a:srgbClr val="0E153A"/>
      </a:accent5>
      <a:accent6>
        <a:srgbClr val="3D5AF1"/>
      </a:accent6>
      <a:hlink>
        <a:srgbClr val="D8D8D8"/>
      </a:hlink>
      <a:folHlink>
        <a:srgbClr val="222A35"/>
      </a:folHlink>
    </a:clrScheme>
    <a:fontScheme name="自定义 1">
      <a:majorFont>
        <a:latin typeface="思源黑体 HW Bold"/>
        <a:ea typeface="思源黑体 CN Heavy"/>
        <a:cs typeface=""/>
      </a:majorFont>
      <a:minorFont>
        <a:latin typeface="思源黑体 CN Light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1708</Words>
  <Application>Microsoft Office PowerPoint</Application>
  <PresentationFormat>宽屏</PresentationFormat>
  <Paragraphs>366</Paragraphs>
  <Slides>24</Slides>
  <Notes>12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等线</vt:lpstr>
      <vt:lpstr>思源黑体 CN Bold</vt:lpstr>
      <vt:lpstr>思源黑体 CN Light</vt:lpstr>
      <vt:lpstr>思源黑体 CN Regular</vt:lpstr>
      <vt:lpstr>思源黑体 HW Bold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>View YZS</dc:creator>
  <cp:lastModifiedBy>1 pompeya</cp:lastModifiedBy>
  <cp:revision>73</cp:revision>
  <dcterms:created xsi:type="dcterms:W3CDTF">2020-03-27T10:15:00Z</dcterms:created>
  <dcterms:modified xsi:type="dcterms:W3CDTF">2025-02-15T09:20:26Z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347C383578F0436398C8E68FDF8B1D48_13</vt:lpwstr>
  </property>
  <property fmtid="{D5CDD505-2E9C-101B-9397-08002B2CF9AE}" pid="3" name="KSOProductBuildVer">
    <vt:lpwstr>2052-12.1.0.19770</vt:lpwstr>
  </property>
</Properties>
</file>

<file path=docProps/thumbnail.jpeg>
</file>